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2"/>
  </p:notesMasterIdLst>
  <p:sldIdLst>
    <p:sldId id="256" r:id="rId2"/>
    <p:sldId id="2147380033" r:id="rId3"/>
    <p:sldId id="2147380027" r:id="rId4"/>
    <p:sldId id="357" r:id="rId5"/>
    <p:sldId id="361" r:id="rId6"/>
    <p:sldId id="267" r:id="rId7"/>
    <p:sldId id="364" r:id="rId8"/>
    <p:sldId id="2147380001" r:id="rId9"/>
    <p:sldId id="365" r:id="rId10"/>
    <p:sldId id="2147380028" r:id="rId11"/>
    <p:sldId id="2147380002" r:id="rId12"/>
    <p:sldId id="2147380003" r:id="rId13"/>
    <p:sldId id="2147380004" r:id="rId14"/>
    <p:sldId id="2147380005" r:id="rId15"/>
    <p:sldId id="2147380006" r:id="rId16"/>
    <p:sldId id="2147380007" r:id="rId17"/>
    <p:sldId id="2147380008" r:id="rId18"/>
    <p:sldId id="2147380009" r:id="rId19"/>
    <p:sldId id="2147380029" r:id="rId20"/>
    <p:sldId id="2147380041" r:id="rId21"/>
    <p:sldId id="2147380038" r:id="rId22"/>
    <p:sldId id="2147380039" r:id="rId23"/>
    <p:sldId id="2147380040" r:id="rId24"/>
    <p:sldId id="2147380011" r:id="rId25"/>
    <p:sldId id="2147380012" r:id="rId26"/>
    <p:sldId id="2147380013" r:id="rId27"/>
    <p:sldId id="2147380014" r:id="rId28"/>
    <p:sldId id="2147380015" r:id="rId29"/>
    <p:sldId id="2147380016" r:id="rId30"/>
    <p:sldId id="2147380017"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61" d="100"/>
          <a:sy n="61" d="100"/>
        </p:scale>
        <p:origin x="485"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8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85" Type="http://schemas.openxmlformats.org/officeDocument/2006/relationships/tableStyles" Target="tableStyles.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1F13C6-6E0A-467C-A95F-AFC1D173060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73D0BE76-9400-45CC-A1E5-2BDAD45ED605}">
      <dgm:prSet phldrT="[Text]" custT="1"/>
      <dgm:spPr/>
      <dgm:t>
        <a:bodyPr/>
        <a:lstStyle/>
        <a:p>
          <a:r>
            <a:rPr lang="vi-VN" sz="1800" b="1" dirty="0">
              <a:latin typeface="Cambria" panose="02040503050406030204" pitchFamily="18" charset="0"/>
              <a:ea typeface="Cambria" panose="02040503050406030204" pitchFamily="18" charset="0"/>
            </a:rPr>
            <a:t>INTRODUCTION TO EFFECTIVE TRAINING METHODS</a:t>
          </a:r>
          <a:endParaRPr lang="en-US" sz="1800" b="1" dirty="0">
            <a:latin typeface="Cambria" panose="02040503050406030204" pitchFamily="18" charset="0"/>
            <a:ea typeface="Cambria" panose="02040503050406030204" pitchFamily="18" charset="0"/>
          </a:endParaRPr>
        </a:p>
      </dgm:t>
    </dgm:pt>
    <dgm:pt modelId="{3F3310CD-0EA5-495D-B40A-674605DD8C06}" type="parTrans" cxnId="{3CFBE9CE-AA81-4589-BA80-FC968843287F}">
      <dgm:prSet/>
      <dgm:spPr/>
      <dgm:t>
        <a:bodyPr/>
        <a:lstStyle/>
        <a:p>
          <a:endParaRPr lang="en-US"/>
        </a:p>
      </dgm:t>
    </dgm:pt>
    <dgm:pt modelId="{E4F89CA5-525B-4BA4-BD33-2C263E1D6D10}" type="sibTrans" cxnId="{3CFBE9CE-AA81-4589-BA80-FC968843287F}">
      <dgm:prSet/>
      <dgm:spPr/>
      <dgm:t>
        <a:bodyPr/>
        <a:lstStyle/>
        <a:p>
          <a:endParaRPr lang="en-US"/>
        </a:p>
      </dgm:t>
    </dgm:pt>
    <dgm:pt modelId="{7A9E6949-D881-4BCC-94E8-9585643D1A62}">
      <dgm:prSet phldrT="[Text]" custT="1"/>
      <dgm:spPr/>
      <dgm:t>
        <a:bodyPr/>
        <a:lstStyle/>
        <a:p>
          <a:r>
            <a:rPr lang="vi-VN" sz="1800" b="1" dirty="0">
              <a:latin typeface="Cambria" panose="02040503050406030204" pitchFamily="18" charset="0"/>
              <a:ea typeface="Cambria" panose="02040503050406030204" pitchFamily="18" charset="0"/>
            </a:rPr>
            <a:t>Internal Training Support Tools</a:t>
          </a:r>
          <a:endParaRPr lang="en-US" sz="1800" b="1" dirty="0">
            <a:latin typeface="Cambria" panose="02040503050406030204" pitchFamily="18" charset="0"/>
            <a:ea typeface="Cambria" panose="02040503050406030204" pitchFamily="18" charset="0"/>
          </a:endParaRPr>
        </a:p>
      </dgm:t>
    </dgm:pt>
    <dgm:pt modelId="{6A92A51F-74E3-48A8-8EB8-9A492C0B2766}" type="parTrans" cxnId="{034C7997-ACCD-4E26-BABB-FDBD461F5189}">
      <dgm:prSet/>
      <dgm:spPr/>
      <dgm:t>
        <a:bodyPr/>
        <a:lstStyle/>
        <a:p>
          <a:endParaRPr lang="en-US"/>
        </a:p>
      </dgm:t>
    </dgm:pt>
    <dgm:pt modelId="{AD3602A6-81D6-4860-9B3B-82BBAB2A97A7}" type="sibTrans" cxnId="{034C7997-ACCD-4E26-BABB-FDBD461F5189}">
      <dgm:prSet/>
      <dgm:spPr/>
      <dgm:t>
        <a:bodyPr/>
        <a:lstStyle/>
        <a:p>
          <a:endParaRPr lang="en-US"/>
        </a:p>
      </dgm:t>
    </dgm:pt>
    <dgm:pt modelId="{1CD85B86-0FD0-4948-B5CF-8D6D92C64C19}" type="pres">
      <dgm:prSet presAssocID="{CC1F13C6-6E0A-467C-A95F-AFC1D1730607}" presName="linear" presStyleCnt="0">
        <dgm:presLayoutVars>
          <dgm:dir/>
          <dgm:animLvl val="lvl"/>
          <dgm:resizeHandles val="exact"/>
        </dgm:presLayoutVars>
      </dgm:prSet>
      <dgm:spPr/>
    </dgm:pt>
    <dgm:pt modelId="{D11A6475-6A0F-4ED5-A75F-2E15390003EE}" type="pres">
      <dgm:prSet presAssocID="{73D0BE76-9400-45CC-A1E5-2BDAD45ED605}" presName="parentLin" presStyleCnt="0"/>
      <dgm:spPr/>
    </dgm:pt>
    <dgm:pt modelId="{4357B0CF-F72A-44D0-9431-211D18F10D27}" type="pres">
      <dgm:prSet presAssocID="{73D0BE76-9400-45CC-A1E5-2BDAD45ED605}" presName="parentLeftMargin" presStyleLbl="node1" presStyleIdx="0" presStyleCnt="2"/>
      <dgm:spPr/>
    </dgm:pt>
    <dgm:pt modelId="{27D08518-1F7B-4910-9572-36DDAE2D5780}" type="pres">
      <dgm:prSet presAssocID="{73D0BE76-9400-45CC-A1E5-2BDAD45ED605}" presName="parentText" presStyleLbl="node1" presStyleIdx="0" presStyleCnt="2">
        <dgm:presLayoutVars>
          <dgm:chMax val="0"/>
          <dgm:bulletEnabled val="1"/>
        </dgm:presLayoutVars>
      </dgm:prSet>
      <dgm:spPr/>
    </dgm:pt>
    <dgm:pt modelId="{4E8BEF69-F8CD-4740-AD4E-7F64A9AEB4A4}" type="pres">
      <dgm:prSet presAssocID="{73D0BE76-9400-45CC-A1E5-2BDAD45ED605}" presName="negativeSpace" presStyleCnt="0"/>
      <dgm:spPr/>
    </dgm:pt>
    <dgm:pt modelId="{0197F74F-F0EB-4055-8711-350ABE12546A}" type="pres">
      <dgm:prSet presAssocID="{73D0BE76-9400-45CC-A1E5-2BDAD45ED605}" presName="childText" presStyleLbl="conFgAcc1" presStyleIdx="0" presStyleCnt="2">
        <dgm:presLayoutVars>
          <dgm:bulletEnabled val="1"/>
        </dgm:presLayoutVars>
      </dgm:prSet>
      <dgm:spPr/>
    </dgm:pt>
    <dgm:pt modelId="{20241D12-C34E-4D5F-983C-F2AB0E886209}" type="pres">
      <dgm:prSet presAssocID="{E4F89CA5-525B-4BA4-BD33-2C263E1D6D10}" presName="spaceBetweenRectangles" presStyleCnt="0"/>
      <dgm:spPr/>
    </dgm:pt>
    <dgm:pt modelId="{56CDCD40-68C1-4762-9E58-8224F15CEAA3}" type="pres">
      <dgm:prSet presAssocID="{7A9E6949-D881-4BCC-94E8-9585643D1A62}" presName="parentLin" presStyleCnt="0"/>
      <dgm:spPr/>
    </dgm:pt>
    <dgm:pt modelId="{3AA9C43D-A61D-4D96-97ED-31DFD475AF1C}" type="pres">
      <dgm:prSet presAssocID="{7A9E6949-D881-4BCC-94E8-9585643D1A62}" presName="parentLeftMargin" presStyleLbl="node1" presStyleIdx="0" presStyleCnt="2"/>
      <dgm:spPr/>
    </dgm:pt>
    <dgm:pt modelId="{F85CEE46-0E31-45FA-B303-06FB8BDA4C45}" type="pres">
      <dgm:prSet presAssocID="{7A9E6949-D881-4BCC-94E8-9585643D1A62}" presName="parentText" presStyleLbl="node1" presStyleIdx="1" presStyleCnt="2">
        <dgm:presLayoutVars>
          <dgm:chMax val="0"/>
          <dgm:bulletEnabled val="1"/>
        </dgm:presLayoutVars>
      </dgm:prSet>
      <dgm:spPr/>
    </dgm:pt>
    <dgm:pt modelId="{50E9ECE6-4BEC-440D-9E68-D12DDCEB3A1C}" type="pres">
      <dgm:prSet presAssocID="{7A9E6949-D881-4BCC-94E8-9585643D1A62}" presName="negativeSpace" presStyleCnt="0"/>
      <dgm:spPr/>
    </dgm:pt>
    <dgm:pt modelId="{11BF2AF8-750E-46F7-84B1-01F72A999C06}" type="pres">
      <dgm:prSet presAssocID="{7A9E6949-D881-4BCC-94E8-9585643D1A62}" presName="childText" presStyleLbl="conFgAcc1" presStyleIdx="1" presStyleCnt="2">
        <dgm:presLayoutVars>
          <dgm:bulletEnabled val="1"/>
        </dgm:presLayoutVars>
      </dgm:prSet>
      <dgm:spPr/>
    </dgm:pt>
  </dgm:ptLst>
  <dgm:cxnLst>
    <dgm:cxn modelId="{B5057413-F06A-4C99-8ED7-7D10AF39E112}" type="presOf" srcId="{7A9E6949-D881-4BCC-94E8-9585643D1A62}" destId="{F85CEE46-0E31-45FA-B303-06FB8BDA4C45}" srcOrd="1" destOrd="0" presId="urn:microsoft.com/office/officeart/2005/8/layout/list1"/>
    <dgm:cxn modelId="{F208C43E-87D9-4379-8569-00623DFB31A0}" type="presOf" srcId="{73D0BE76-9400-45CC-A1E5-2BDAD45ED605}" destId="{27D08518-1F7B-4910-9572-36DDAE2D5780}" srcOrd="1" destOrd="0" presId="urn:microsoft.com/office/officeart/2005/8/layout/list1"/>
    <dgm:cxn modelId="{56FF6172-9616-49FE-9310-889BCE821875}" type="presOf" srcId="{CC1F13C6-6E0A-467C-A95F-AFC1D1730607}" destId="{1CD85B86-0FD0-4948-B5CF-8D6D92C64C19}" srcOrd="0" destOrd="0" presId="urn:microsoft.com/office/officeart/2005/8/layout/list1"/>
    <dgm:cxn modelId="{5500EF91-6A90-462A-BF3D-6E0AD493ED91}" type="presOf" srcId="{73D0BE76-9400-45CC-A1E5-2BDAD45ED605}" destId="{4357B0CF-F72A-44D0-9431-211D18F10D27}" srcOrd="0" destOrd="0" presId="urn:microsoft.com/office/officeart/2005/8/layout/list1"/>
    <dgm:cxn modelId="{034C7997-ACCD-4E26-BABB-FDBD461F5189}" srcId="{CC1F13C6-6E0A-467C-A95F-AFC1D1730607}" destId="{7A9E6949-D881-4BCC-94E8-9585643D1A62}" srcOrd="1" destOrd="0" parTransId="{6A92A51F-74E3-48A8-8EB8-9A492C0B2766}" sibTransId="{AD3602A6-81D6-4860-9B3B-82BBAB2A97A7}"/>
    <dgm:cxn modelId="{3284C0B8-AABD-4E50-976D-99DB87BAC4FF}" type="presOf" srcId="{7A9E6949-D881-4BCC-94E8-9585643D1A62}" destId="{3AA9C43D-A61D-4D96-97ED-31DFD475AF1C}" srcOrd="0" destOrd="0" presId="urn:microsoft.com/office/officeart/2005/8/layout/list1"/>
    <dgm:cxn modelId="{3CFBE9CE-AA81-4589-BA80-FC968843287F}" srcId="{CC1F13C6-6E0A-467C-A95F-AFC1D1730607}" destId="{73D0BE76-9400-45CC-A1E5-2BDAD45ED605}" srcOrd="0" destOrd="0" parTransId="{3F3310CD-0EA5-495D-B40A-674605DD8C06}" sibTransId="{E4F89CA5-525B-4BA4-BD33-2C263E1D6D10}"/>
    <dgm:cxn modelId="{CC69F0EA-C635-4997-904E-EAC122066AF8}" type="presParOf" srcId="{1CD85B86-0FD0-4948-B5CF-8D6D92C64C19}" destId="{D11A6475-6A0F-4ED5-A75F-2E15390003EE}" srcOrd="0" destOrd="0" presId="urn:microsoft.com/office/officeart/2005/8/layout/list1"/>
    <dgm:cxn modelId="{9F387498-CAC0-40D1-A28E-6001661F60E4}" type="presParOf" srcId="{D11A6475-6A0F-4ED5-A75F-2E15390003EE}" destId="{4357B0CF-F72A-44D0-9431-211D18F10D27}" srcOrd="0" destOrd="0" presId="urn:microsoft.com/office/officeart/2005/8/layout/list1"/>
    <dgm:cxn modelId="{B29D6DBE-5CE5-488D-B838-09C53C190A49}" type="presParOf" srcId="{D11A6475-6A0F-4ED5-A75F-2E15390003EE}" destId="{27D08518-1F7B-4910-9572-36DDAE2D5780}" srcOrd="1" destOrd="0" presId="urn:microsoft.com/office/officeart/2005/8/layout/list1"/>
    <dgm:cxn modelId="{F83140AA-2C87-47AF-B56C-12DC51D58F29}" type="presParOf" srcId="{1CD85B86-0FD0-4948-B5CF-8D6D92C64C19}" destId="{4E8BEF69-F8CD-4740-AD4E-7F64A9AEB4A4}" srcOrd="1" destOrd="0" presId="urn:microsoft.com/office/officeart/2005/8/layout/list1"/>
    <dgm:cxn modelId="{2C84EB74-6DAF-462A-AA79-EAA7506C0831}" type="presParOf" srcId="{1CD85B86-0FD0-4948-B5CF-8D6D92C64C19}" destId="{0197F74F-F0EB-4055-8711-350ABE12546A}" srcOrd="2" destOrd="0" presId="urn:microsoft.com/office/officeart/2005/8/layout/list1"/>
    <dgm:cxn modelId="{C1D01883-648C-4190-ADAE-73481D5876E5}" type="presParOf" srcId="{1CD85B86-0FD0-4948-B5CF-8D6D92C64C19}" destId="{20241D12-C34E-4D5F-983C-F2AB0E886209}" srcOrd="3" destOrd="0" presId="urn:microsoft.com/office/officeart/2005/8/layout/list1"/>
    <dgm:cxn modelId="{9B57D40F-2C50-40DE-8CEF-0A8964FE51B0}" type="presParOf" srcId="{1CD85B86-0FD0-4948-B5CF-8D6D92C64C19}" destId="{56CDCD40-68C1-4762-9E58-8224F15CEAA3}" srcOrd="4" destOrd="0" presId="urn:microsoft.com/office/officeart/2005/8/layout/list1"/>
    <dgm:cxn modelId="{7CCB281D-4BF2-49CA-A669-0091E945F72E}" type="presParOf" srcId="{56CDCD40-68C1-4762-9E58-8224F15CEAA3}" destId="{3AA9C43D-A61D-4D96-97ED-31DFD475AF1C}" srcOrd="0" destOrd="0" presId="urn:microsoft.com/office/officeart/2005/8/layout/list1"/>
    <dgm:cxn modelId="{B91857A3-5008-4307-A182-7385BFBDCBEC}" type="presParOf" srcId="{56CDCD40-68C1-4762-9E58-8224F15CEAA3}" destId="{F85CEE46-0E31-45FA-B303-06FB8BDA4C45}" srcOrd="1" destOrd="0" presId="urn:microsoft.com/office/officeart/2005/8/layout/list1"/>
    <dgm:cxn modelId="{30A8C8A6-0053-4F43-9081-7F592D58C651}" type="presParOf" srcId="{1CD85B86-0FD0-4948-B5CF-8D6D92C64C19}" destId="{50E9ECE6-4BEC-440D-9E68-D12DDCEB3A1C}" srcOrd="5" destOrd="0" presId="urn:microsoft.com/office/officeart/2005/8/layout/list1"/>
    <dgm:cxn modelId="{228A6356-CE1E-401F-9FFA-E65E11EFF1C6}" type="presParOf" srcId="{1CD85B86-0FD0-4948-B5CF-8D6D92C64C19}" destId="{11BF2AF8-750E-46F7-84B1-01F72A999C0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D500F1-1433-4756-991B-B6E3EC413C6D}" type="doc">
      <dgm:prSet loTypeId="urn:microsoft.com/office/officeart/2005/8/layout/pyramid2" loCatId="pyramid" qsTypeId="urn:microsoft.com/office/officeart/2005/8/quickstyle/simple1" qsCatId="simple" csTypeId="urn:microsoft.com/office/officeart/2005/8/colors/colorful2" csCatId="colorful" phldr="1"/>
      <dgm:spPr/>
      <dgm:t>
        <a:bodyPr/>
        <a:lstStyle/>
        <a:p>
          <a:endParaRPr lang="en-US"/>
        </a:p>
      </dgm:t>
    </dgm:pt>
    <dgm:pt modelId="{4FC5BC29-A8EF-4E0F-9428-99BB2A1A2A71}">
      <dgm:prSet custT="1"/>
      <dgm:spPr/>
      <dgm:t>
        <a:bodyPr/>
        <a:lstStyle/>
        <a:p>
          <a:pPr algn="l"/>
          <a:r>
            <a:rPr lang="en-US" sz="2000" dirty="0">
              <a:latin typeface="Cambria" panose="02040503050406030204" pitchFamily="18" charset="0"/>
              <a:ea typeface="Cambria" panose="02040503050406030204" pitchFamily="18" charset="0"/>
            </a:rPr>
            <a:t>Learn </a:t>
          </a:r>
          <a:r>
            <a:rPr lang="en-US" sz="2000" dirty="0" err="1">
              <a:latin typeface="Cambria" panose="02040503050406030204" pitchFamily="18" charset="0"/>
              <a:ea typeface="Cambria" panose="02040503050406030204" pitchFamily="18" charset="0"/>
            </a:rPr>
            <a:t>from the experiences of others</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but hesitate to share your </a:t>
          </a:r>
          <a:r>
            <a:rPr lang="en-US" sz="2000" dirty="0">
              <a:latin typeface="Cambria" panose="02040503050406030204" pitchFamily="18" charset="0"/>
              <a:ea typeface="Cambria" panose="02040503050406030204" pitchFamily="18" charset="0"/>
            </a:rPr>
            <a:t>own </a:t>
          </a:r>
          <a:r>
            <a:rPr lang="en-US" sz="2000" dirty="0" err="1">
              <a:latin typeface="Cambria" panose="02040503050406030204" pitchFamily="18" charset="0"/>
              <a:ea typeface="Cambria" panose="02040503050406030204" pitchFamily="18" charset="0"/>
            </a:rPr>
            <a:t>experiences </a:t>
          </a:r>
        </a:p>
      </dgm:t>
    </dgm:pt>
    <dgm:pt modelId="{831083F7-05BC-4537-9FAB-6D35C6992C67}" type="parTrans" cxnId="{D40DFFC5-2ECB-4F43-B851-283A50745D00}">
      <dgm:prSet/>
      <dgm:spPr/>
      <dgm:t>
        <a:bodyPr/>
        <a:lstStyle/>
        <a:p>
          <a:endParaRPr lang="en-US" sz="1800"/>
        </a:p>
      </dgm:t>
    </dgm:pt>
    <dgm:pt modelId="{88B2CCED-ADE5-4E21-A718-512D5215EBAB}" type="sibTrans" cxnId="{D40DFFC5-2ECB-4F43-B851-283A50745D00}">
      <dgm:prSet/>
      <dgm:spPr/>
      <dgm:t>
        <a:bodyPr/>
        <a:lstStyle/>
        <a:p>
          <a:endParaRPr lang="en-US" sz="1800"/>
        </a:p>
      </dgm:t>
    </dgm:pt>
    <dgm:pt modelId="{03AE8D69-377F-43E1-A3EC-3EB6C96AD5C2}">
      <dgm:prSet custT="1"/>
      <dgm:spPr/>
      <dgm:t>
        <a:bodyPr/>
        <a:lstStyle/>
        <a:p>
          <a:pPr algn="l"/>
          <a:r>
            <a:rPr lang="en-US" sz="2000" dirty="0" err="1">
              <a:latin typeface="Cambria" panose="02040503050406030204" pitchFamily="18" charset="0"/>
              <a:ea typeface="Cambria" panose="02040503050406030204" pitchFamily="18" charset="0"/>
            </a:rPr>
            <a:t>Not liking to learn a lot of </a:t>
          </a:r>
          <a:r>
            <a:rPr lang="en-US" sz="2000" dirty="0">
              <a:latin typeface="Cambria" panose="02040503050406030204" pitchFamily="18" charset="0"/>
              <a:ea typeface="Cambria" panose="02040503050406030204" pitchFamily="18" charset="0"/>
            </a:rPr>
            <a:t>content </a:t>
          </a:r>
          <a:r>
            <a:rPr lang="en-US" sz="2000" dirty="0" err="1">
              <a:latin typeface="Cambria" panose="02040503050406030204" pitchFamily="18" charset="0"/>
              <a:ea typeface="Cambria" panose="02040503050406030204" pitchFamily="18" charset="0"/>
            </a:rPr>
            <a:t>in a short period of time</a:t>
          </a:r>
          <a:endParaRPr lang="en-US" sz="2000" dirty="0">
            <a:latin typeface="Cambria" panose="02040503050406030204" pitchFamily="18" charset="0"/>
            <a:ea typeface="Cambria" panose="02040503050406030204" pitchFamily="18" charset="0"/>
          </a:endParaRPr>
        </a:p>
      </dgm:t>
    </dgm:pt>
    <dgm:pt modelId="{3C4FE14E-5C31-4A46-BBE1-7860F723F3EB}" type="parTrans" cxnId="{E045D743-DDE7-40AF-90AA-7F8F499BB780}">
      <dgm:prSet/>
      <dgm:spPr/>
      <dgm:t>
        <a:bodyPr/>
        <a:lstStyle/>
        <a:p>
          <a:endParaRPr lang="en-US" sz="1800"/>
        </a:p>
      </dgm:t>
    </dgm:pt>
    <dgm:pt modelId="{6739E2E9-82DE-47CA-AB87-B506896EDE47}" type="sibTrans" cxnId="{E045D743-DDE7-40AF-90AA-7F8F499BB780}">
      <dgm:prSet/>
      <dgm:spPr/>
      <dgm:t>
        <a:bodyPr/>
        <a:lstStyle/>
        <a:p>
          <a:endParaRPr lang="en-US" sz="1800"/>
        </a:p>
      </dgm:t>
    </dgm:pt>
    <dgm:pt modelId="{356C5D75-D1D1-4F55-B671-D458DA5A130E}">
      <dgm:prSet custT="1"/>
      <dgm:spPr/>
      <dgm:t>
        <a:bodyPr/>
        <a:lstStyle/>
        <a:p>
          <a:pPr algn="l"/>
          <a:r>
            <a:rPr lang="en-US" sz="2000">
              <a:latin typeface="Cambria" panose="02040503050406030204" pitchFamily="18" charset="0"/>
              <a:ea typeface="Cambria" panose="02040503050406030204" pitchFamily="18" charset="0"/>
            </a:rPr>
            <a:t>Limited ability to remember content</a:t>
          </a:r>
        </a:p>
      </dgm:t>
    </dgm:pt>
    <dgm:pt modelId="{A9F72DB5-DA99-467D-81F7-16BCAD84BF4E}" type="parTrans" cxnId="{A121BC75-2A4E-4DDB-B266-0319B8DD1F60}">
      <dgm:prSet/>
      <dgm:spPr/>
      <dgm:t>
        <a:bodyPr/>
        <a:lstStyle/>
        <a:p>
          <a:endParaRPr lang="en-US" sz="1800"/>
        </a:p>
      </dgm:t>
    </dgm:pt>
    <dgm:pt modelId="{7EE94769-46F4-47D5-8D2C-91E1DB973BA3}" type="sibTrans" cxnId="{A121BC75-2A4E-4DDB-B266-0319B8DD1F60}">
      <dgm:prSet/>
      <dgm:spPr/>
      <dgm:t>
        <a:bodyPr/>
        <a:lstStyle/>
        <a:p>
          <a:endParaRPr lang="en-US" sz="1800"/>
        </a:p>
      </dgm:t>
    </dgm:pt>
    <dgm:pt modelId="{FF55A19A-BCF2-45DC-A9A0-C5F6898BF725}">
      <dgm:prSet custT="1"/>
      <dgm:spPr/>
      <dgm:t>
        <a:bodyPr/>
        <a:lstStyle/>
        <a:p>
          <a:pPr algn="l"/>
          <a:r>
            <a:rPr lang="en-US" sz="2000">
              <a:latin typeface="Cambria" panose="02040503050406030204" pitchFamily="18" charset="0"/>
              <a:ea typeface="Cambria" panose="02040503050406030204" pitchFamily="18" charset="0"/>
            </a:rPr>
            <a:t>Learning in a fun, relaxed environment</a:t>
          </a:r>
        </a:p>
      </dgm:t>
    </dgm:pt>
    <dgm:pt modelId="{27C92D9F-C858-4F8F-AA99-C350B9498860}" type="parTrans" cxnId="{C8DEC93A-A928-43BA-8B8D-BA35358B6AE3}">
      <dgm:prSet/>
      <dgm:spPr/>
      <dgm:t>
        <a:bodyPr/>
        <a:lstStyle/>
        <a:p>
          <a:endParaRPr lang="en-US" sz="1800"/>
        </a:p>
      </dgm:t>
    </dgm:pt>
    <dgm:pt modelId="{F709151A-39AB-4BCE-BF3F-9D5A2C7E2CAB}" type="sibTrans" cxnId="{C8DEC93A-A928-43BA-8B8D-BA35358B6AE3}">
      <dgm:prSet/>
      <dgm:spPr/>
      <dgm:t>
        <a:bodyPr/>
        <a:lstStyle/>
        <a:p>
          <a:endParaRPr lang="en-US" sz="1800"/>
        </a:p>
      </dgm:t>
    </dgm:pt>
    <dgm:pt modelId="{B3C08CBB-8A36-415C-B2FC-0A94A10D1580}">
      <dgm:prSet custT="1"/>
      <dgm:spPr/>
      <dgm:t>
        <a:bodyPr/>
        <a:lstStyle/>
        <a:p>
          <a:pPr algn="l"/>
          <a:r>
            <a:rPr lang="en-US" sz="2000">
              <a:latin typeface="Cambria" panose="02040503050406030204" pitchFamily="18" charset="0"/>
              <a:ea typeface="Cambria" panose="02040503050406030204" pitchFamily="18" charset="0"/>
            </a:rPr>
            <a:t>Have the opportunity to get to know other students </a:t>
          </a:r>
        </a:p>
      </dgm:t>
    </dgm:pt>
    <dgm:pt modelId="{FD4DCF7B-8E65-49F7-AB9E-8AABA5334D54}" type="parTrans" cxnId="{7AF0A54E-559E-488B-AF19-111E1EA37C0C}">
      <dgm:prSet/>
      <dgm:spPr/>
      <dgm:t>
        <a:bodyPr/>
        <a:lstStyle/>
        <a:p>
          <a:endParaRPr lang="en-US" sz="1800"/>
        </a:p>
      </dgm:t>
    </dgm:pt>
    <dgm:pt modelId="{F3F4FA54-7F35-4532-91F4-BB9C2AE16D64}" type="sibTrans" cxnId="{7AF0A54E-559E-488B-AF19-111E1EA37C0C}">
      <dgm:prSet/>
      <dgm:spPr/>
      <dgm:t>
        <a:bodyPr/>
        <a:lstStyle/>
        <a:p>
          <a:endParaRPr lang="en-US" sz="1800"/>
        </a:p>
      </dgm:t>
    </dgm:pt>
    <dgm:pt modelId="{0F145A3A-1C50-4381-A294-826C5751ED86}">
      <dgm:prSet custT="1"/>
      <dgm:spPr/>
      <dgm:t>
        <a:bodyPr/>
        <a:lstStyle/>
        <a:p>
          <a:pPr algn="l"/>
          <a:r>
            <a:rPr lang="en-US" sz="2000" dirty="0">
              <a:latin typeface="Cambria" panose="02040503050406030204" pitchFamily="18" charset="0"/>
              <a:ea typeface="Cambria" panose="02040503050406030204" pitchFamily="18" charset="0"/>
            </a:rPr>
            <a:t>Learning </a:t>
          </a:r>
          <a:r>
            <a:rPr lang="en-US" sz="2000" dirty="0" err="1">
              <a:latin typeface="Cambria" panose="02040503050406030204" pitchFamily="18" charset="0"/>
              <a:ea typeface="Cambria" panose="02040503050406030204" pitchFamily="18" charset="0"/>
            </a:rPr>
            <a:t>through observation and activity</a:t>
          </a:r>
          <a:r>
            <a:rPr lang="en-US" sz="2000" dirty="0">
              <a:latin typeface="Cambria" panose="02040503050406030204" pitchFamily="18" charset="0"/>
              <a:ea typeface="Cambria" panose="02040503050406030204" pitchFamily="18" charset="0"/>
            </a:rPr>
            <a:t>.</a:t>
          </a:r>
        </a:p>
      </dgm:t>
    </dgm:pt>
    <dgm:pt modelId="{CEDB2595-CB6B-44DD-8A7C-4115049E09E5}" type="parTrans" cxnId="{68B06BAD-0BF7-41FC-8562-E40D1A767B03}">
      <dgm:prSet/>
      <dgm:spPr/>
      <dgm:t>
        <a:bodyPr/>
        <a:lstStyle/>
        <a:p>
          <a:endParaRPr lang="en-US" sz="1800"/>
        </a:p>
      </dgm:t>
    </dgm:pt>
    <dgm:pt modelId="{9E9AB23C-7C57-45E4-8C97-60908A3A8B78}" type="sibTrans" cxnId="{68B06BAD-0BF7-41FC-8562-E40D1A767B03}">
      <dgm:prSet/>
      <dgm:spPr/>
      <dgm:t>
        <a:bodyPr/>
        <a:lstStyle/>
        <a:p>
          <a:endParaRPr lang="en-US" sz="1800"/>
        </a:p>
      </dgm:t>
    </dgm:pt>
    <dgm:pt modelId="{13A7BF7D-A6A8-4A00-9334-E9AF45C5CEC5}" type="pres">
      <dgm:prSet presAssocID="{EAD500F1-1433-4756-991B-B6E3EC413C6D}" presName="compositeShape" presStyleCnt="0">
        <dgm:presLayoutVars>
          <dgm:dir/>
          <dgm:resizeHandles/>
        </dgm:presLayoutVars>
      </dgm:prSet>
      <dgm:spPr/>
    </dgm:pt>
    <dgm:pt modelId="{DB637B88-3AD4-46A5-8BFE-34ABA4210097}" type="pres">
      <dgm:prSet presAssocID="{EAD500F1-1433-4756-991B-B6E3EC413C6D}" presName="pyramid" presStyleLbl="node1" presStyleIdx="0" presStyleCnt="1" custLinFactNeighborY="155"/>
      <dgm:spPr/>
    </dgm:pt>
    <dgm:pt modelId="{52260657-A2FD-40A3-8213-7F9CAACE5347}" type="pres">
      <dgm:prSet presAssocID="{EAD500F1-1433-4756-991B-B6E3EC413C6D}" presName="theList" presStyleCnt="0"/>
      <dgm:spPr/>
    </dgm:pt>
    <dgm:pt modelId="{B4677852-6BC0-48BE-9C24-D3B9D5776194}" type="pres">
      <dgm:prSet presAssocID="{4FC5BC29-A8EF-4E0F-9428-99BB2A1A2A71}" presName="aNode" presStyleLbl="fgAcc1" presStyleIdx="0" presStyleCnt="6" custScaleX="146751">
        <dgm:presLayoutVars>
          <dgm:bulletEnabled val="1"/>
        </dgm:presLayoutVars>
      </dgm:prSet>
      <dgm:spPr/>
    </dgm:pt>
    <dgm:pt modelId="{EED00088-10CC-406B-BC9C-F18CF5ED0F31}" type="pres">
      <dgm:prSet presAssocID="{4FC5BC29-A8EF-4E0F-9428-99BB2A1A2A71}" presName="aSpace" presStyleCnt="0"/>
      <dgm:spPr/>
    </dgm:pt>
    <dgm:pt modelId="{74AF7428-2357-4171-9563-69D4BAC9B2E6}" type="pres">
      <dgm:prSet presAssocID="{03AE8D69-377F-43E1-A3EC-3EB6C96AD5C2}" presName="aNode" presStyleLbl="fgAcc1" presStyleIdx="1" presStyleCnt="6" custScaleX="146751">
        <dgm:presLayoutVars>
          <dgm:bulletEnabled val="1"/>
        </dgm:presLayoutVars>
      </dgm:prSet>
      <dgm:spPr/>
    </dgm:pt>
    <dgm:pt modelId="{A3C34658-85F8-44C4-8E25-4F3B3282760A}" type="pres">
      <dgm:prSet presAssocID="{03AE8D69-377F-43E1-A3EC-3EB6C96AD5C2}" presName="aSpace" presStyleCnt="0"/>
      <dgm:spPr/>
    </dgm:pt>
    <dgm:pt modelId="{58C71E69-F758-4717-B941-59507A3796E4}" type="pres">
      <dgm:prSet presAssocID="{356C5D75-D1D1-4F55-B671-D458DA5A130E}" presName="aNode" presStyleLbl="fgAcc1" presStyleIdx="2" presStyleCnt="6" custScaleX="146751">
        <dgm:presLayoutVars>
          <dgm:bulletEnabled val="1"/>
        </dgm:presLayoutVars>
      </dgm:prSet>
      <dgm:spPr/>
    </dgm:pt>
    <dgm:pt modelId="{23130F6C-CD0A-4A49-A642-AA1E6A23A74C}" type="pres">
      <dgm:prSet presAssocID="{356C5D75-D1D1-4F55-B671-D458DA5A130E}" presName="aSpace" presStyleCnt="0"/>
      <dgm:spPr/>
    </dgm:pt>
    <dgm:pt modelId="{8526ABD8-8C7D-4671-B8E8-5A0FE92B115F}" type="pres">
      <dgm:prSet presAssocID="{FF55A19A-BCF2-45DC-A9A0-C5F6898BF725}" presName="aNode" presStyleLbl="fgAcc1" presStyleIdx="3" presStyleCnt="6" custScaleX="146751">
        <dgm:presLayoutVars>
          <dgm:bulletEnabled val="1"/>
        </dgm:presLayoutVars>
      </dgm:prSet>
      <dgm:spPr/>
    </dgm:pt>
    <dgm:pt modelId="{EC04C60B-FEB4-4E60-AD00-8C155B4BED24}" type="pres">
      <dgm:prSet presAssocID="{FF55A19A-BCF2-45DC-A9A0-C5F6898BF725}" presName="aSpace" presStyleCnt="0"/>
      <dgm:spPr/>
    </dgm:pt>
    <dgm:pt modelId="{228B6B78-BAED-4CA1-B3ED-DDCC8E9C926A}" type="pres">
      <dgm:prSet presAssocID="{B3C08CBB-8A36-415C-B2FC-0A94A10D1580}" presName="aNode" presStyleLbl="fgAcc1" presStyleIdx="4" presStyleCnt="6" custScaleX="146751">
        <dgm:presLayoutVars>
          <dgm:bulletEnabled val="1"/>
        </dgm:presLayoutVars>
      </dgm:prSet>
      <dgm:spPr/>
    </dgm:pt>
    <dgm:pt modelId="{E3678132-DD32-48DC-B19C-0AEEDEDFDBC6}" type="pres">
      <dgm:prSet presAssocID="{B3C08CBB-8A36-415C-B2FC-0A94A10D1580}" presName="aSpace" presStyleCnt="0"/>
      <dgm:spPr/>
    </dgm:pt>
    <dgm:pt modelId="{01F9DF1F-4BAE-44E2-839A-0B02C7773000}" type="pres">
      <dgm:prSet presAssocID="{0F145A3A-1C50-4381-A294-826C5751ED86}" presName="aNode" presStyleLbl="fgAcc1" presStyleIdx="5" presStyleCnt="6" custScaleX="146751">
        <dgm:presLayoutVars>
          <dgm:bulletEnabled val="1"/>
        </dgm:presLayoutVars>
      </dgm:prSet>
      <dgm:spPr/>
    </dgm:pt>
    <dgm:pt modelId="{21EF3CF2-9CCA-46FF-B8C4-757F285B8C3D}" type="pres">
      <dgm:prSet presAssocID="{0F145A3A-1C50-4381-A294-826C5751ED86}" presName="aSpace" presStyleCnt="0"/>
      <dgm:spPr/>
    </dgm:pt>
  </dgm:ptLst>
  <dgm:cxnLst>
    <dgm:cxn modelId="{C8DEC93A-A928-43BA-8B8D-BA35358B6AE3}" srcId="{EAD500F1-1433-4756-991B-B6E3EC413C6D}" destId="{FF55A19A-BCF2-45DC-A9A0-C5F6898BF725}" srcOrd="3" destOrd="0" parTransId="{27C92D9F-C858-4F8F-AA99-C350B9498860}" sibTransId="{F709151A-39AB-4BCE-BF3F-9D5A2C7E2CAB}"/>
    <dgm:cxn modelId="{7501253F-10C3-4FE5-A3F1-74D6454CC688}" type="presOf" srcId="{4FC5BC29-A8EF-4E0F-9428-99BB2A1A2A71}" destId="{B4677852-6BC0-48BE-9C24-D3B9D5776194}" srcOrd="0" destOrd="0" presId="urn:microsoft.com/office/officeart/2005/8/layout/pyramid2"/>
    <dgm:cxn modelId="{E045D743-DDE7-40AF-90AA-7F8F499BB780}" srcId="{EAD500F1-1433-4756-991B-B6E3EC413C6D}" destId="{03AE8D69-377F-43E1-A3EC-3EB6C96AD5C2}" srcOrd="1" destOrd="0" parTransId="{3C4FE14E-5C31-4A46-BBE1-7860F723F3EB}" sibTransId="{6739E2E9-82DE-47CA-AB87-B506896EDE47}"/>
    <dgm:cxn modelId="{2273EF4B-ADA0-425A-B046-52179714FE4E}" type="presOf" srcId="{EAD500F1-1433-4756-991B-B6E3EC413C6D}" destId="{13A7BF7D-A6A8-4A00-9334-E9AF45C5CEC5}" srcOrd="0" destOrd="0" presId="urn:microsoft.com/office/officeart/2005/8/layout/pyramid2"/>
    <dgm:cxn modelId="{7AF0A54E-559E-488B-AF19-111E1EA37C0C}" srcId="{EAD500F1-1433-4756-991B-B6E3EC413C6D}" destId="{B3C08CBB-8A36-415C-B2FC-0A94A10D1580}" srcOrd="4" destOrd="0" parTransId="{FD4DCF7B-8E65-49F7-AB9E-8AABA5334D54}" sibTransId="{F3F4FA54-7F35-4532-91F4-BB9C2AE16D64}"/>
    <dgm:cxn modelId="{A121BC75-2A4E-4DDB-B266-0319B8DD1F60}" srcId="{EAD500F1-1433-4756-991B-B6E3EC413C6D}" destId="{356C5D75-D1D1-4F55-B671-D458DA5A130E}" srcOrd="2" destOrd="0" parTransId="{A9F72DB5-DA99-467D-81F7-16BCAD84BF4E}" sibTransId="{7EE94769-46F4-47D5-8D2C-91E1DB973BA3}"/>
    <dgm:cxn modelId="{0EB5AA87-33F6-4D4F-B24F-721893F85FB4}" type="presOf" srcId="{FF55A19A-BCF2-45DC-A9A0-C5F6898BF725}" destId="{8526ABD8-8C7D-4671-B8E8-5A0FE92B115F}" srcOrd="0" destOrd="0" presId="urn:microsoft.com/office/officeart/2005/8/layout/pyramid2"/>
    <dgm:cxn modelId="{1A6979A2-0236-4106-92D0-90C9EE9E95EE}" type="presOf" srcId="{356C5D75-D1D1-4F55-B671-D458DA5A130E}" destId="{58C71E69-F758-4717-B941-59507A3796E4}" srcOrd="0" destOrd="0" presId="urn:microsoft.com/office/officeart/2005/8/layout/pyramid2"/>
    <dgm:cxn modelId="{D4C422A5-BCD2-46EA-BA58-428FFACD0269}" type="presOf" srcId="{03AE8D69-377F-43E1-A3EC-3EB6C96AD5C2}" destId="{74AF7428-2357-4171-9563-69D4BAC9B2E6}" srcOrd="0" destOrd="0" presId="urn:microsoft.com/office/officeart/2005/8/layout/pyramid2"/>
    <dgm:cxn modelId="{7AA0E1A7-686E-499C-9B21-B57EAE4FB4DA}" type="presOf" srcId="{B3C08CBB-8A36-415C-B2FC-0A94A10D1580}" destId="{228B6B78-BAED-4CA1-B3ED-DDCC8E9C926A}" srcOrd="0" destOrd="0" presId="urn:microsoft.com/office/officeart/2005/8/layout/pyramid2"/>
    <dgm:cxn modelId="{68B06BAD-0BF7-41FC-8562-E40D1A767B03}" srcId="{EAD500F1-1433-4756-991B-B6E3EC413C6D}" destId="{0F145A3A-1C50-4381-A294-826C5751ED86}" srcOrd="5" destOrd="0" parTransId="{CEDB2595-CB6B-44DD-8A7C-4115049E09E5}" sibTransId="{9E9AB23C-7C57-45E4-8C97-60908A3A8B78}"/>
    <dgm:cxn modelId="{C6A151BB-B121-46B3-9507-C0B9D979CF6C}" type="presOf" srcId="{0F145A3A-1C50-4381-A294-826C5751ED86}" destId="{01F9DF1F-4BAE-44E2-839A-0B02C7773000}" srcOrd="0" destOrd="0" presId="urn:microsoft.com/office/officeart/2005/8/layout/pyramid2"/>
    <dgm:cxn modelId="{D40DFFC5-2ECB-4F43-B851-283A50745D00}" srcId="{EAD500F1-1433-4756-991B-B6E3EC413C6D}" destId="{4FC5BC29-A8EF-4E0F-9428-99BB2A1A2A71}" srcOrd="0" destOrd="0" parTransId="{831083F7-05BC-4537-9FAB-6D35C6992C67}" sibTransId="{88B2CCED-ADE5-4E21-A718-512D5215EBAB}"/>
    <dgm:cxn modelId="{9496F5A5-FB04-4CFB-92D6-66E9C9BFE83B}" type="presParOf" srcId="{13A7BF7D-A6A8-4A00-9334-E9AF45C5CEC5}" destId="{DB637B88-3AD4-46A5-8BFE-34ABA4210097}" srcOrd="0" destOrd="0" presId="urn:microsoft.com/office/officeart/2005/8/layout/pyramid2"/>
    <dgm:cxn modelId="{1DFBD688-E0F0-4C3F-87B1-31DA0E851B2D}" type="presParOf" srcId="{13A7BF7D-A6A8-4A00-9334-E9AF45C5CEC5}" destId="{52260657-A2FD-40A3-8213-7F9CAACE5347}" srcOrd="1" destOrd="0" presId="urn:microsoft.com/office/officeart/2005/8/layout/pyramid2"/>
    <dgm:cxn modelId="{A1361165-B814-4F7F-8465-6C1E605029D8}" type="presParOf" srcId="{52260657-A2FD-40A3-8213-7F9CAACE5347}" destId="{B4677852-6BC0-48BE-9C24-D3B9D5776194}" srcOrd="0" destOrd="0" presId="urn:microsoft.com/office/officeart/2005/8/layout/pyramid2"/>
    <dgm:cxn modelId="{6AC726B8-FF05-4835-8821-B36F59E0F476}" type="presParOf" srcId="{52260657-A2FD-40A3-8213-7F9CAACE5347}" destId="{EED00088-10CC-406B-BC9C-F18CF5ED0F31}" srcOrd="1" destOrd="0" presId="urn:microsoft.com/office/officeart/2005/8/layout/pyramid2"/>
    <dgm:cxn modelId="{01B6198D-D99C-4309-958A-6FE8B1596A21}" type="presParOf" srcId="{52260657-A2FD-40A3-8213-7F9CAACE5347}" destId="{74AF7428-2357-4171-9563-69D4BAC9B2E6}" srcOrd="2" destOrd="0" presId="urn:microsoft.com/office/officeart/2005/8/layout/pyramid2"/>
    <dgm:cxn modelId="{F3BC7853-180B-4E25-BCA5-F326995B12A8}" type="presParOf" srcId="{52260657-A2FD-40A3-8213-7F9CAACE5347}" destId="{A3C34658-85F8-44C4-8E25-4F3B3282760A}" srcOrd="3" destOrd="0" presId="urn:microsoft.com/office/officeart/2005/8/layout/pyramid2"/>
    <dgm:cxn modelId="{30312036-6D9F-43AF-92BE-84D1E179E32F}" type="presParOf" srcId="{52260657-A2FD-40A3-8213-7F9CAACE5347}" destId="{58C71E69-F758-4717-B941-59507A3796E4}" srcOrd="4" destOrd="0" presId="urn:microsoft.com/office/officeart/2005/8/layout/pyramid2"/>
    <dgm:cxn modelId="{9F08D100-6000-406A-8D3D-BC29F2ECA790}" type="presParOf" srcId="{52260657-A2FD-40A3-8213-7F9CAACE5347}" destId="{23130F6C-CD0A-4A49-A642-AA1E6A23A74C}" srcOrd="5" destOrd="0" presId="urn:microsoft.com/office/officeart/2005/8/layout/pyramid2"/>
    <dgm:cxn modelId="{6C986AE9-EA4A-4EE1-BB24-C91BA5601A4D}" type="presParOf" srcId="{52260657-A2FD-40A3-8213-7F9CAACE5347}" destId="{8526ABD8-8C7D-4671-B8E8-5A0FE92B115F}" srcOrd="6" destOrd="0" presId="urn:microsoft.com/office/officeart/2005/8/layout/pyramid2"/>
    <dgm:cxn modelId="{F907AF58-6487-4331-B7DA-EF5E14A826C8}" type="presParOf" srcId="{52260657-A2FD-40A3-8213-7F9CAACE5347}" destId="{EC04C60B-FEB4-4E60-AD00-8C155B4BED24}" srcOrd="7" destOrd="0" presId="urn:microsoft.com/office/officeart/2005/8/layout/pyramid2"/>
    <dgm:cxn modelId="{2036D557-60A4-453D-8119-514FEEEFA840}" type="presParOf" srcId="{52260657-A2FD-40A3-8213-7F9CAACE5347}" destId="{228B6B78-BAED-4CA1-B3ED-DDCC8E9C926A}" srcOrd="8" destOrd="0" presId="urn:microsoft.com/office/officeart/2005/8/layout/pyramid2"/>
    <dgm:cxn modelId="{BA34F3E7-FC70-4B2A-BA47-CFA89D20C3EC}" type="presParOf" srcId="{52260657-A2FD-40A3-8213-7F9CAACE5347}" destId="{E3678132-DD32-48DC-B19C-0AEEDEDFDBC6}" srcOrd="9" destOrd="0" presId="urn:microsoft.com/office/officeart/2005/8/layout/pyramid2"/>
    <dgm:cxn modelId="{B19F1DE3-9178-4A39-A03C-C794DDFAB94B}" type="presParOf" srcId="{52260657-A2FD-40A3-8213-7F9CAACE5347}" destId="{01F9DF1F-4BAE-44E2-839A-0B02C7773000}" srcOrd="10" destOrd="0" presId="urn:microsoft.com/office/officeart/2005/8/layout/pyramid2"/>
    <dgm:cxn modelId="{1147F9DA-2EA2-42D5-A954-F8F46DF6735E}" type="presParOf" srcId="{52260657-A2FD-40A3-8213-7F9CAACE5347}" destId="{21EF3CF2-9CCA-46FF-B8C4-757F285B8C3D}"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C6BBBA-25A2-4A4C-9206-C09F3505B077}" type="doc">
      <dgm:prSet loTypeId="urn:microsoft.com/office/officeart/2005/8/layout/venn1" loCatId="relationship" qsTypeId="urn:microsoft.com/office/officeart/2005/8/quickstyle/simple1" qsCatId="simple" csTypeId="urn:microsoft.com/office/officeart/2005/8/colors/colorful5" csCatId="colorful"/>
      <dgm:spPr/>
      <dgm:t>
        <a:bodyPr/>
        <a:lstStyle/>
        <a:p>
          <a:endParaRPr lang="en-US"/>
        </a:p>
      </dgm:t>
    </dgm:pt>
    <dgm:pt modelId="{4E288B0A-93A9-4215-85C0-919891AC8CF5}">
      <dgm:prSet/>
      <dgm:spPr/>
      <dgm:t>
        <a:bodyPr/>
        <a:lstStyle/>
        <a:p>
          <a:r>
            <a:rPr lang="en-US">
              <a:latin typeface="Cambria" panose="02040503050406030204" pitchFamily="18" charset="0"/>
              <a:ea typeface="Cambria" panose="02040503050406030204" pitchFamily="18" charset="0"/>
            </a:rPr>
            <a:t>Student-centered approach.</a:t>
          </a:r>
        </a:p>
      </dgm:t>
    </dgm:pt>
    <dgm:pt modelId="{3666F174-78C0-42DA-84E0-9B1FB21C2D13}" type="parTrans" cxnId="{2CE0561E-C80F-47BA-BDEA-F4CD2BB151FD}">
      <dgm:prSet/>
      <dgm:spPr/>
      <dgm:t>
        <a:bodyPr/>
        <a:lstStyle/>
        <a:p>
          <a:endParaRPr lang="en-US"/>
        </a:p>
      </dgm:t>
    </dgm:pt>
    <dgm:pt modelId="{8EAADFDF-9B23-4688-A361-661E686BB7EE}" type="sibTrans" cxnId="{2CE0561E-C80F-47BA-BDEA-F4CD2BB151FD}">
      <dgm:prSet/>
      <dgm:spPr/>
      <dgm:t>
        <a:bodyPr/>
        <a:lstStyle/>
        <a:p>
          <a:endParaRPr lang="en-US"/>
        </a:p>
      </dgm:t>
    </dgm:pt>
    <dgm:pt modelId="{1CCCB25E-2CE3-4FAC-B994-49CC4E191678}">
      <dgm:prSet/>
      <dgm:spPr/>
      <dgm:t>
        <a:bodyPr/>
        <a:lstStyle/>
        <a:p>
          <a:r>
            <a:rPr lang="en-US" dirty="0" err="1">
              <a:latin typeface="Cambria" panose="02040503050406030204" pitchFamily="18" charset="0"/>
              <a:ea typeface="Cambria" panose="02040503050406030204" pitchFamily="18" charset="0"/>
            </a:rPr>
            <a:t>Instructors play a guiding and supporting role</a:t>
          </a:r>
          <a:r>
            <a:rPr lang="en-US" dirty="0">
              <a:latin typeface="Cambria" panose="02040503050406030204" pitchFamily="18" charset="0"/>
              <a:ea typeface="Cambria" panose="02040503050406030204" pitchFamily="18" charset="0"/>
            </a:rPr>
            <a:t>.</a:t>
          </a:r>
        </a:p>
      </dgm:t>
    </dgm:pt>
    <dgm:pt modelId="{4F0BC5C0-CE38-4990-A162-871494B0F689}" type="parTrans" cxnId="{B683F1E3-C5A5-4C6C-BBD8-0AC92DB0FA94}">
      <dgm:prSet/>
      <dgm:spPr/>
      <dgm:t>
        <a:bodyPr/>
        <a:lstStyle/>
        <a:p>
          <a:endParaRPr lang="en-US"/>
        </a:p>
      </dgm:t>
    </dgm:pt>
    <dgm:pt modelId="{0C859E79-4590-4708-8459-4D099A16865B}" type="sibTrans" cxnId="{B683F1E3-C5A5-4C6C-BBD8-0AC92DB0FA94}">
      <dgm:prSet/>
      <dgm:spPr/>
      <dgm:t>
        <a:bodyPr/>
        <a:lstStyle/>
        <a:p>
          <a:endParaRPr lang="en-US"/>
        </a:p>
      </dgm:t>
    </dgm:pt>
    <dgm:pt modelId="{D4AA633B-1FA8-4991-9949-E219916F9C5B}">
      <dgm:prSet/>
      <dgm:spPr/>
      <dgm:t>
        <a:bodyPr/>
        <a:lstStyle/>
        <a:p>
          <a:r>
            <a:rPr lang="en-US">
              <a:latin typeface="Cambria" panose="02040503050406030204" pitchFamily="18" charset="0"/>
              <a:ea typeface="Cambria" panose="02040503050406030204" pitchFamily="18" charset="0"/>
            </a:rPr>
            <a:t>Adopt a problem-solving approach.</a:t>
          </a:r>
        </a:p>
      </dgm:t>
    </dgm:pt>
    <dgm:pt modelId="{A29F95F2-7DDE-499C-988D-31AA365155FE}" type="parTrans" cxnId="{08A8A2A3-DB00-4644-8DCE-31C5E985074F}">
      <dgm:prSet/>
      <dgm:spPr/>
      <dgm:t>
        <a:bodyPr/>
        <a:lstStyle/>
        <a:p>
          <a:endParaRPr lang="en-US"/>
        </a:p>
      </dgm:t>
    </dgm:pt>
    <dgm:pt modelId="{7E29595F-40AC-4049-973B-C866EDFED2E4}" type="sibTrans" cxnId="{08A8A2A3-DB00-4644-8DCE-31C5E985074F}">
      <dgm:prSet/>
      <dgm:spPr/>
      <dgm:t>
        <a:bodyPr/>
        <a:lstStyle/>
        <a:p>
          <a:endParaRPr lang="en-US"/>
        </a:p>
      </dgm:t>
    </dgm:pt>
    <dgm:pt modelId="{8EC8FC14-F19C-47C3-975E-FA6D862EB4E7}">
      <dgm:prSet/>
      <dgm:spPr/>
      <dgm:t>
        <a:bodyPr/>
        <a:lstStyle/>
        <a:p>
          <a:r>
            <a:rPr lang="en-US">
              <a:latin typeface="Cambria" panose="02040503050406030204" pitchFamily="18" charset="0"/>
              <a:ea typeface="Cambria" panose="02040503050406030204" pitchFamily="18" charset="0"/>
            </a:rPr>
            <a:t>Focus on skill building.</a:t>
          </a:r>
        </a:p>
      </dgm:t>
    </dgm:pt>
    <dgm:pt modelId="{5CDE9A55-8E0F-4CBB-9883-F0128A8E6DB5}" type="parTrans" cxnId="{0015E023-D92D-4AAB-A2E9-82A6BE1BEE76}">
      <dgm:prSet/>
      <dgm:spPr/>
      <dgm:t>
        <a:bodyPr/>
        <a:lstStyle/>
        <a:p>
          <a:endParaRPr lang="en-US"/>
        </a:p>
      </dgm:t>
    </dgm:pt>
    <dgm:pt modelId="{88AD1F3D-E122-4DF1-81FC-90E35256D1A9}" type="sibTrans" cxnId="{0015E023-D92D-4AAB-A2E9-82A6BE1BEE76}">
      <dgm:prSet/>
      <dgm:spPr/>
      <dgm:t>
        <a:bodyPr/>
        <a:lstStyle/>
        <a:p>
          <a:endParaRPr lang="en-US"/>
        </a:p>
      </dgm:t>
    </dgm:pt>
    <dgm:pt modelId="{DAD80E83-3C92-4AB9-B71A-792C7EC5E01D}">
      <dgm:prSet/>
      <dgm:spPr/>
      <dgm:t>
        <a:bodyPr/>
        <a:lstStyle/>
        <a:p>
          <a:r>
            <a:rPr lang="en-US" dirty="0" err="1">
              <a:latin typeface="Cambria" panose="02040503050406030204" pitchFamily="18" charset="0"/>
              <a:ea typeface="Cambria" panose="02040503050406030204" pitchFamily="18" charset="0"/>
            </a:rPr>
            <a:t>Create a comfortable learning environment</a:t>
          </a:r>
          <a:r>
            <a:rPr lang="en-US" dirty="0">
              <a:latin typeface="Cambria" panose="02040503050406030204" pitchFamily="18" charset="0"/>
              <a:ea typeface="Cambria" panose="02040503050406030204" pitchFamily="18" charset="0"/>
            </a:rPr>
            <a:t>.</a:t>
          </a:r>
        </a:p>
      </dgm:t>
    </dgm:pt>
    <dgm:pt modelId="{C6DAFA4E-8FE7-4DEA-A71E-DD9996223AE6}" type="parTrans" cxnId="{A76584D0-7EB0-487E-826A-735F02F3C0A1}">
      <dgm:prSet/>
      <dgm:spPr/>
      <dgm:t>
        <a:bodyPr/>
        <a:lstStyle/>
        <a:p>
          <a:endParaRPr lang="en-US"/>
        </a:p>
      </dgm:t>
    </dgm:pt>
    <dgm:pt modelId="{E0F689BB-FEA1-42DB-B6D7-3AE710B24877}" type="sibTrans" cxnId="{A76584D0-7EB0-487E-826A-735F02F3C0A1}">
      <dgm:prSet/>
      <dgm:spPr/>
      <dgm:t>
        <a:bodyPr/>
        <a:lstStyle/>
        <a:p>
          <a:endParaRPr lang="en-US"/>
        </a:p>
      </dgm:t>
    </dgm:pt>
    <dgm:pt modelId="{66D4514A-0AB1-4838-A355-8656B416FA05}" type="pres">
      <dgm:prSet presAssocID="{C4C6BBBA-25A2-4A4C-9206-C09F3505B077}" presName="compositeShape" presStyleCnt="0">
        <dgm:presLayoutVars>
          <dgm:chMax val="7"/>
          <dgm:dir/>
          <dgm:resizeHandles val="exact"/>
        </dgm:presLayoutVars>
      </dgm:prSet>
      <dgm:spPr/>
    </dgm:pt>
    <dgm:pt modelId="{20E7A5A7-3F97-40FF-806B-F35ABE9CAF0A}" type="pres">
      <dgm:prSet presAssocID="{4E288B0A-93A9-4215-85C0-919891AC8CF5}" presName="circ1" presStyleLbl="vennNode1" presStyleIdx="0" presStyleCnt="5"/>
      <dgm:spPr/>
    </dgm:pt>
    <dgm:pt modelId="{7C89582E-C178-440D-A9C0-C17DB041B8B4}" type="pres">
      <dgm:prSet presAssocID="{4E288B0A-93A9-4215-85C0-919891AC8CF5}" presName="circ1Tx" presStyleLbl="revTx" presStyleIdx="0" presStyleCnt="0">
        <dgm:presLayoutVars>
          <dgm:chMax val="0"/>
          <dgm:chPref val="0"/>
          <dgm:bulletEnabled val="1"/>
        </dgm:presLayoutVars>
      </dgm:prSet>
      <dgm:spPr/>
    </dgm:pt>
    <dgm:pt modelId="{8A999977-5AFA-4D75-9852-5EC8A556E4E8}" type="pres">
      <dgm:prSet presAssocID="{1CCCB25E-2CE3-4FAC-B994-49CC4E191678}" presName="circ2" presStyleLbl="vennNode1" presStyleIdx="1" presStyleCnt="5"/>
      <dgm:spPr/>
    </dgm:pt>
    <dgm:pt modelId="{B486CA1F-1C88-4DB7-A3C2-C1F68F12FFB9}" type="pres">
      <dgm:prSet presAssocID="{1CCCB25E-2CE3-4FAC-B994-49CC4E191678}" presName="circ2Tx" presStyleLbl="revTx" presStyleIdx="0" presStyleCnt="0">
        <dgm:presLayoutVars>
          <dgm:chMax val="0"/>
          <dgm:chPref val="0"/>
          <dgm:bulletEnabled val="1"/>
        </dgm:presLayoutVars>
      </dgm:prSet>
      <dgm:spPr/>
    </dgm:pt>
    <dgm:pt modelId="{068DE777-5227-4DA4-BBD5-01D99B6ED4A8}" type="pres">
      <dgm:prSet presAssocID="{D4AA633B-1FA8-4991-9949-E219916F9C5B}" presName="circ3" presStyleLbl="vennNode1" presStyleIdx="2" presStyleCnt="5"/>
      <dgm:spPr/>
    </dgm:pt>
    <dgm:pt modelId="{0420C62B-D42D-48F7-8CC2-4084995E01E9}" type="pres">
      <dgm:prSet presAssocID="{D4AA633B-1FA8-4991-9949-E219916F9C5B}" presName="circ3Tx" presStyleLbl="revTx" presStyleIdx="0" presStyleCnt="0">
        <dgm:presLayoutVars>
          <dgm:chMax val="0"/>
          <dgm:chPref val="0"/>
          <dgm:bulletEnabled val="1"/>
        </dgm:presLayoutVars>
      </dgm:prSet>
      <dgm:spPr/>
    </dgm:pt>
    <dgm:pt modelId="{2833BC18-67FC-4966-BEEB-2AE19C2BF2E4}" type="pres">
      <dgm:prSet presAssocID="{8EC8FC14-F19C-47C3-975E-FA6D862EB4E7}" presName="circ4" presStyleLbl="vennNode1" presStyleIdx="3" presStyleCnt="5"/>
      <dgm:spPr/>
    </dgm:pt>
    <dgm:pt modelId="{98864EC2-4B4B-46A0-8C7C-DCF74273D4DC}" type="pres">
      <dgm:prSet presAssocID="{8EC8FC14-F19C-47C3-975E-FA6D862EB4E7}" presName="circ4Tx" presStyleLbl="revTx" presStyleIdx="0" presStyleCnt="0">
        <dgm:presLayoutVars>
          <dgm:chMax val="0"/>
          <dgm:chPref val="0"/>
          <dgm:bulletEnabled val="1"/>
        </dgm:presLayoutVars>
      </dgm:prSet>
      <dgm:spPr/>
    </dgm:pt>
    <dgm:pt modelId="{A23D2373-4B45-4C2E-9419-F8A925667090}" type="pres">
      <dgm:prSet presAssocID="{DAD80E83-3C92-4AB9-B71A-792C7EC5E01D}" presName="circ5" presStyleLbl="vennNode1" presStyleIdx="4" presStyleCnt="5"/>
      <dgm:spPr/>
    </dgm:pt>
    <dgm:pt modelId="{47E346A5-8F1B-4D1F-B307-062F96574B26}" type="pres">
      <dgm:prSet presAssocID="{DAD80E83-3C92-4AB9-B71A-792C7EC5E01D}" presName="circ5Tx" presStyleLbl="revTx" presStyleIdx="0" presStyleCnt="0">
        <dgm:presLayoutVars>
          <dgm:chMax val="0"/>
          <dgm:chPref val="0"/>
          <dgm:bulletEnabled val="1"/>
        </dgm:presLayoutVars>
      </dgm:prSet>
      <dgm:spPr/>
    </dgm:pt>
  </dgm:ptLst>
  <dgm:cxnLst>
    <dgm:cxn modelId="{7B5D9002-7271-46D0-AB9D-D57AF573E8B7}" type="presOf" srcId="{1CCCB25E-2CE3-4FAC-B994-49CC4E191678}" destId="{B486CA1F-1C88-4DB7-A3C2-C1F68F12FFB9}" srcOrd="0" destOrd="0" presId="urn:microsoft.com/office/officeart/2005/8/layout/venn1"/>
    <dgm:cxn modelId="{4901550E-16AC-4C13-A98C-5A927AA0A24C}" type="presOf" srcId="{4E288B0A-93A9-4215-85C0-919891AC8CF5}" destId="{7C89582E-C178-440D-A9C0-C17DB041B8B4}" srcOrd="0" destOrd="0" presId="urn:microsoft.com/office/officeart/2005/8/layout/venn1"/>
    <dgm:cxn modelId="{2CE0561E-C80F-47BA-BDEA-F4CD2BB151FD}" srcId="{C4C6BBBA-25A2-4A4C-9206-C09F3505B077}" destId="{4E288B0A-93A9-4215-85C0-919891AC8CF5}" srcOrd="0" destOrd="0" parTransId="{3666F174-78C0-42DA-84E0-9B1FB21C2D13}" sibTransId="{8EAADFDF-9B23-4688-A361-661E686BB7EE}"/>
    <dgm:cxn modelId="{0015E023-D92D-4AAB-A2E9-82A6BE1BEE76}" srcId="{C4C6BBBA-25A2-4A4C-9206-C09F3505B077}" destId="{8EC8FC14-F19C-47C3-975E-FA6D862EB4E7}" srcOrd="3" destOrd="0" parTransId="{5CDE9A55-8E0F-4CBB-9883-F0128A8E6DB5}" sibTransId="{88AD1F3D-E122-4DF1-81FC-90E35256D1A9}"/>
    <dgm:cxn modelId="{073B338E-3ED0-41BD-959C-847F54119EB4}" type="presOf" srcId="{D4AA633B-1FA8-4991-9949-E219916F9C5B}" destId="{0420C62B-D42D-48F7-8CC2-4084995E01E9}" srcOrd="0" destOrd="0" presId="urn:microsoft.com/office/officeart/2005/8/layout/venn1"/>
    <dgm:cxn modelId="{08A8A2A3-DB00-4644-8DCE-31C5E985074F}" srcId="{C4C6BBBA-25A2-4A4C-9206-C09F3505B077}" destId="{D4AA633B-1FA8-4991-9949-E219916F9C5B}" srcOrd="2" destOrd="0" parTransId="{A29F95F2-7DDE-499C-988D-31AA365155FE}" sibTransId="{7E29595F-40AC-4049-973B-C866EDFED2E4}"/>
    <dgm:cxn modelId="{4985D2AF-62F7-48CF-BAA5-E4F17E872094}" type="presOf" srcId="{C4C6BBBA-25A2-4A4C-9206-C09F3505B077}" destId="{66D4514A-0AB1-4838-A355-8656B416FA05}" srcOrd="0" destOrd="0" presId="urn:microsoft.com/office/officeart/2005/8/layout/venn1"/>
    <dgm:cxn modelId="{A76584D0-7EB0-487E-826A-735F02F3C0A1}" srcId="{C4C6BBBA-25A2-4A4C-9206-C09F3505B077}" destId="{DAD80E83-3C92-4AB9-B71A-792C7EC5E01D}" srcOrd="4" destOrd="0" parTransId="{C6DAFA4E-8FE7-4DEA-A71E-DD9996223AE6}" sibTransId="{E0F689BB-FEA1-42DB-B6D7-3AE710B24877}"/>
    <dgm:cxn modelId="{1C0F24E3-A759-4247-8CDC-F89BC14A4BD1}" type="presOf" srcId="{8EC8FC14-F19C-47C3-975E-FA6D862EB4E7}" destId="{98864EC2-4B4B-46A0-8C7C-DCF74273D4DC}" srcOrd="0" destOrd="0" presId="urn:microsoft.com/office/officeart/2005/8/layout/venn1"/>
    <dgm:cxn modelId="{B683F1E3-C5A5-4C6C-BBD8-0AC92DB0FA94}" srcId="{C4C6BBBA-25A2-4A4C-9206-C09F3505B077}" destId="{1CCCB25E-2CE3-4FAC-B994-49CC4E191678}" srcOrd="1" destOrd="0" parTransId="{4F0BC5C0-CE38-4990-A162-871494B0F689}" sibTransId="{0C859E79-4590-4708-8459-4D099A16865B}"/>
    <dgm:cxn modelId="{6AA82AFB-E2C3-4C14-B4A1-16EA9B75889B}" type="presOf" srcId="{DAD80E83-3C92-4AB9-B71A-792C7EC5E01D}" destId="{47E346A5-8F1B-4D1F-B307-062F96574B26}" srcOrd="0" destOrd="0" presId="urn:microsoft.com/office/officeart/2005/8/layout/venn1"/>
    <dgm:cxn modelId="{43B0AEAA-85C3-43B5-B1A9-CD3919771729}" type="presParOf" srcId="{66D4514A-0AB1-4838-A355-8656B416FA05}" destId="{20E7A5A7-3F97-40FF-806B-F35ABE9CAF0A}" srcOrd="0" destOrd="0" presId="urn:microsoft.com/office/officeart/2005/8/layout/venn1"/>
    <dgm:cxn modelId="{34CBDEBF-6306-4B0E-BD9B-6A6B668B9DC3}" type="presParOf" srcId="{66D4514A-0AB1-4838-A355-8656B416FA05}" destId="{7C89582E-C178-440D-A9C0-C17DB041B8B4}" srcOrd="1" destOrd="0" presId="urn:microsoft.com/office/officeart/2005/8/layout/venn1"/>
    <dgm:cxn modelId="{245DE8CC-3690-48E2-B726-B7B1E8B23773}" type="presParOf" srcId="{66D4514A-0AB1-4838-A355-8656B416FA05}" destId="{8A999977-5AFA-4D75-9852-5EC8A556E4E8}" srcOrd="2" destOrd="0" presId="urn:microsoft.com/office/officeart/2005/8/layout/venn1"/>
    <dgm:cxn modelId="{CF78D7F3-739E-4D98-815B-2BB019AAB2CB}" type="presParOf" srcId="{66D4514A-0AB1-4838-A355-8656B416FA05}" destId="{B486CA1F-1C88-4DB7-A3C2-C1F68F12FFB9}" srcOrd="3" destOrd="0" presId="urn:microsoft.com/office/officeart/2005/8/layout/venn1"/>
    <dgm:cxn modelId="{9D6400AE-B914-4A65-A2FE-A22F7ABEBDA6}" type="presParOf" srcId="{66D4514A-0AB1-4838-A355-8656B416FA05}" destId="{068DE777-5227-4DA4-BBD5-01D99B6ED4A8}" srcOrd="4" destOrd="0" presId="urn:microsoft.com/office/officeart/2005/8/layout/venn1"/>
    <dgm:cxn modelId="{0BA63FDB-579F-472D-99A7-DAF011555368}" type="presParOf" srcId="{66D4514A-0AB1-4838-A355-8656B416FA05}" destId="{0420C62B-D42D-48F7-8CC2-4084995E01E9}" srcOrd="5" destOrd="0" presId="urn:microsoft.com/office/officeart/2005/8/layout/venn1"/>
    <dgm:cxn modelId="{27D15C74-88D7-455E-8776-6A7E224EC16B}" type="presParOf" srcId="{66D4514A-0AB1-4838-A355-8656B416FA05}" destId="{2833BC18-67FC-4966-BEEB-2AE19C2BF2E4}" srcOrd="6" destOrd="0" presId="urn:microsoft.com/office/officeart/2005/8/layout/venn1"/>
    <dgm:cxn modelId="{5C591A03-102D-4C41-813F-391FA4348180}" type="presParOf" srcId="{66D4514A-0AB1-4838-A355-8656B416FA05}" destId="{98864EC2-4B4B-46A0-8C7C-DCF74273D4DC}" srcOrd="7" destOrd="0" presId="urn:microsoft.com/office/officeart/2005/8/layout/venn1"/>
    <dgm:cxn modelId="{901D821F-4BB6-4EDD-B275-344A88C95E25}" type="presParOf" srcId="{66D4514A-0AB1-4838-A355-8656B416FA05}" destId="{A23D2373-4B45-4C2E-9419-F8A925667090}" srcOrd="8" destOrd="0" presId="urn:microsoft.com/office/officeart/2005/8/layout/venn1"/>
    <dgm:cxn modelId="{9F32208C-B217-4B47-9A20-140E6E843C42}" type="presParOf" srcId="{66D4514A-0AB1-4838-A355-8656B416FA05}" destId="{47E346A5-8F1B-4D1F-B307-062F96574B26}"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E6A3A3-0916-4242-B3B7-3F10A4A3837E}"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en-US"/>
        </a:p>
      </dgm:t>
    </dgm:pt>
    <dgm:pt modelId="{FE503AF3-28B9-45E1-AF68-F8970426F796}">
      <dgm:prSet custT="1"/>
      <dgm:spPr/>
      <dgm:t>
        <a:bodyPr/>
        <a:lstStyle/>
        <a:p>
          <a:r>
            <a:rPr lang="en-US" sz="2000" dirty="0" err="1">
              <a:latin typeface="Cambria" panose="02040503050406030204" pitchFamily="18" charset="0"/>
              <a:ea typeface="Cambria" panose="02040503050406030204" pitchFamily="18" charset="0"/>
            </a:rPr>
            <a:t>Focus on </a:t>
          </a:r>
          <a:r>
            <a:rPr lang="en-US" sz="2000" dirty="0">
              <a:latin typeface="Cambria" panose="02040503050406030204" pitchFamily="18" charset="0"/>
              <a:ea typeface="Cambria" panose="02040503050406030204" pitchFamily="18" charset="0"/>
            </a:rPr>
            <a:t>content </a:t>
          </a:r>
          <a:r>
            <a:rPr lang="en-US" sz="2000" dirty="0" err="1">
              <a:latin typeface="Cambria" panose="02040503050406030204" pitchFamily="18" charset="0"/>
              <a:ea typeface="Cambria" panose="02040503050406030204" pitchFamily="18" charset="0"/>
            </a:rPr>
            <a:t>that learners </a:t>
          </a:r>
          <a:r>
            <a:rPr lang="en-US" sz="2000" dirty="0">
              <a:latin typeface="Cambria" panose="02040503050406030204" pitchFamily="18" charset="0"/>
              <a:ea typeface="Cambria" panose="02040503050406030204" pitchFamily="18" charset="0"/>
            </a:rPr>
            <a:t>need </a:t>
          </a:r>
        </a:p>
      </dgm:t>
    </dgm:pt>
    <dgm:pt modelId="{1D426943-B2A7-4CC0-8732-DB0FF81DC828}" type="parTrans" cxnId="{55EEF09A-CFBF-4359-BA0F-1AA404B4DE1C}">
      <dgm:prSet/>
      <dgm:spPr/>
      <dgm:t>
        <a:bodyPr/>
        <a:lstStyle/>
        <a:p>
          <a:endParaRPr lang="en-US"/>
        </a:p>
      </dgm:t>
    </dgm:pt>
    <dgm:pt modelId="{3554363F-5B62-48D5-9200-02CF63A76AFB}" type="sibTrans" cxnId="{55EEF09A-CFBF-4359-BA0F-1AA404B4DE1C}">
      <dgm:prSet/>
      <dgm:spPr/>
      <dgm:t>
        <a:bodyPr/>
        <a:lstStyle/>
        <a:p>
          <a:endParaRPr lang="en-US"/>
        </a:p>
      </dgm:t>
    </dgm:pt>
    <dgm:pt modelId="{C29A7597-4D58-41BD-9A45-05907CE46A72}">
      <dgm:prSet custT="1"/>
      <dgm:spPr/>
      <dgm:t>
        <a:bodyPr/>
        <a:lstStyle/>
        <a:p>
          <a:r>
            <a:rPr lang="en-US" sz="2000">
              <a:latin typeface="Cambria" panose="02040503050406030204" pitchFamily="18" charset="0"/>
              <a:ea typeface="Cambria" panose="02040503050406030204" pitchFamily="18" charset="0"/>
            </a:rPr>
            <a:t>Deliver content that aligns with learners' learning preferences </a:t>
          </a:r>
        </a:p>
      </dgm:t>
    </dgm:pt>
    <dgm:pt modelId="{B358D85D-D1A6-41ED-B4B9-6934FB13C965}" type="parTrans" cxnId="{47D64A82-E940-483A-AD31-DB8FAD5010CA}">
      <dgm:prSet/>
      <dgm:spPr/>
      <dgm:t>
        <a:bodyPr/>
        <a:lstStyle/>
        <a:p>
          <a:endParaRPr lang="en-US"/>
        </a:p>
      </dgm:t>
    </dgm:pt>
    <dgm:pt modelId="{5FB69895-7A24-4F03-AE1E-DAAF5EE1EFA4}" type="sibTrans" cxnId="{47D64A82-E940-483A-AD31-DB8FAD5010CA}">
      <dgm:prSet/>
      <dgm:spPr/>
      <dgm:t>
        <a:bodyPr/>
        <a:lstStyle/>
        <a:p>
          <a:endParaRPr lang="en-US"/>
        </a:p>
      </dgm:t>
    </dgm:pt>
    <dgm:pt modelId="{5E1F8538-4900-42A9-B9D9-E95FF22FFAFB}">
      <dgm:prSet custT="1"/>
      <dgm:spPr/>
      <dgm:t>
        <a:bodyPr/>
        <a:lstStyle/>
        <a:p>
          <a:r>
            <a:rPr lang="en-US" sz="2000" dirty="0" err="1">
              <a:latin typeface="Cambria" panose="02040503050406030204" pitchFamily="18" charset="0"/>
              <a:ea typeface="Cambria" panose="02040503050406030204" pitchFamily="18" charset="0"/>
            </a:rPr>
            <a:t>Learners participate and explore </a:t>
          </a:r>
          <a:r>
            <a:rPr lang="en-US" sz="2000" dirty="0">
              <a:latin typeface="Cambria" panose="02040503050406030204" pitchFamily="18" charset="0"/>
              <a:ea typeface="Cambria" panose="02040503050406030204" pitchFamily="18" charset="0"/>
            </a:rPr>
            <a:t>the content </a:t>
          </a:r>
          <a:r>
            <a:rPr lang="en-US" sz="2000" dirty="0" err="1">
              <a:latin typeface="Cambria" panose="02040503050406030204" pitchFamily="18" charset="0"/>
              <a:ea typeface="Cambria" panose="02040503050406030204" pitchFamily="18" charset="0"/>
            </a:rPr>
            <a:t>themselves </a:t>
          </a:r>
        </a:p>
      </dgm:t>
    </dgm:pt>
    <dgm:pt modelId="{56B25EAE-53B5-4116-A51B-A35DBB73AD08}" type="parTrans" cxnId="{7094F04E-2796-4D7F-AA17-08C3E79D7AD4}">
      <dgm:prSet/>
      <dgm:spPr/>
      <dgm:t>
        <a:bodyPr/>
        <a:lstStyle/>
        <a:p>
          <a:endParaRPr lang="en-US"/>
        </a:p>
      </dgm:t>
    </dgm:pt>
    <dgm:pt modelId="{5C8B2293-81F9-4012-944A-E77E63178DF5}" type="sibTrans" cxnId="{7094F04E-2796-4D7F-AA17-08C3E79D7AD4}">
      <dgm:prSet/>
      <dgm:spPr/>
      <dgm:t>
        <a:bodyPr/>
        <a:lstStyle/>
        <a:p>
          <a:endParaRPr lang="en-US"/>
        </a:p>
      </dgm:t>
    </dgm:pt>
    <dgm:pt modelId="{595A0924-ED15-4DBF-AF37-A87354DA5763}">
      <dgm:prSet custT="1"/>
      <dgm:spPr/>
      <dgm:t>
        <a:bodyPr/>
        <a:lstStyle/>
        <a:p>
          <a:r>
            <a:rPr lang="en-US" sz="2000" dirty="0" err="1">
              <a:latin typeface="Cambria" panose="02040503050406030204" pitchFamily="18" charset="0"/>
              <a:ea typeface="Cambria" panose="02040503050406030204" pitchFamily="18" charset="0"/>
            </a:rPr>
            <a:t>Learners decide what </a:t>
          </a:r>
          <a:r>
            <a:rPr lang="en-US" sz="2000" dirty="0">
              <a:latin typeface="Cambria" panose="02040503050406030204" pitchFamily="18" charset="0"/>
              <a:ea typeface="Cambria" panose="02040503050406030204" pitchFamily="18" charset="0"/>
            </a:rPr>
            <a:t>content </a:t>
          </a:r>
          <a:r>
            <a:rPr lang="en-US" sz="2000" dirty="0" err="1">
              <a:latin typeface="Cambria" panose="02040503050406030204" pitchFamily="18" charset="0"/>
              <a:ea typeface="Cambria" panose="02040503050406030204" pitchFamily="18" charset="0"/>
            </a:rPr>
            <a:t>is useful for </a:t>
          </a:r>
          <a:r>
            <a:rPr lang="en-US" sz="2000" dirty="0">
              <a:latin typeface="Cambria" panose="02040503050406030204" pitchFamily="18" charset="0"/>
              <a:ea typeface="Cambria" panose="02040503050406030204" pitchFamily="18" charset="0"/>
            </a:rPr>
            <a:t>them </a:t>
          </a:r>
          <a:r>
            <a:rPr lang="en-US" sz="2000" dirty="0" err="1">
              <a:latin typeface="Cambria" panose="02040503050406030204" pitchFamily="18" charset="0"/>
              <a:ea typeface="Cambria" panose="02040503050406030204" pitchFamily="18" charset="0"/>
            </a:rPr>
            <a:t>to remember </a:t>
          </a:r>
        </a:p>
      </dgm:t>
    </dgm:pt>
    <dgm:pt modelId="{CE1C1D89-EB3E-468C-BF27-CDFCA1F778C1}" type="parTrans" cxnId="{58E505C6-3188-47A5-A305-0DEEE26F5FAD}">
      <dgm:prSet/>
      <dgm:spPr/>
      <dgm:t>
        <a:bodyPr/>
        <a:lstStyle/>
        <a:p>
          <a:endParaRPr lang="en-US"/>
        </a:p>
      </dgm:t>
    </dgm:pt>
    <dgm:pt modelId="{5AC20E58-06E7-4C7F-BB09-841197AA184F}" type="sibTrans" cxnId="{58E505C6-3188-47A5-A305-0DEEE26F5FAD}">
      <dgm:prSet/>
      <dgm:spPr/>
      <dgm:t>
        <a:bodyPr/>
        <a:lstStyle/>
        <a:p>
          <a:endParaRPr lang="en-US"/>
        </a:p>
      </dgm:t>
    </dgm:pt>
    <dgm:pt modelId="{7439A562-13F7-44B9-9A96-396FE7AFF94E}" type="pres">
      <dgm:prSet presAssocID="{6CE6A3A3-0916-4242-B3B7-3F10A4A3837E}" presName="Name0" presStyleCnt="0">
        <dgm:presLayoutVars>
          <dgm:dir/>
          <dgm:resizeHandles val="exact"/>
        </dgm:presLayoutVars>
      </dgm:prSet>
      <dgm:spPr/>
    </dgm:pt>
    <dgm:pt modelId="{838BE249-E3F1-4D6F-8381-AC8B8D2F6E19}" type="pres">
      <dgm:prSet presAssocID="{6CE6A3A3-0916-4242-B3B7-3F10A4A3837E}" presName="arrow" presStyleLbl="bgShp" presStyleIdx="0" presStyleCnt="1"/>
      <dgm:spPr/>
    </dgm:pt>
    <dgm:pt modelId="{BF89E683-9DEC-4752-A078-110D5CFCC6DD}" type="pres">
      <dgm:prSet presAssocID="{6CE6A3A3-0916-4242-B3B7-3F10A4A3837E}" presName="points" presStyleCnt="0"/>
      <dgm:spPr/>
    </dgm:pt>
    <dgm:pt modelId="{FB552187-6130-49FA-A31D-BEB47B21CB33}" type="pres">
      <dgm:prSet presAssocID="{FE503AF3-28B9-45E1-AF68-F8970426F796}" presName="compositeA" presStyleCnt="0"/>
      <dgm:spPr/>
    </dgm:pt>
    <dgm:pt modelId="{DDCE6790-A883-4292-AC28-FC9E3A9DE794}" type="pres">
      <dgm:prSet presAssocID="{FE503AF3-28B9-45E1-AF68-F8970426F796}" presName="textA" presStyleLbl="revTx" presStyleIdx="0" presStyleCnt="4">
        <dgm:presLayoutVars>
          <dgm:bulletEnabled val="1"/>
        </dgm:presLayoutVars>
      </dgm:prSet>
      <dgm:spPr/>
    </dgm:pt>
    <dgm:pt modelId="{3F3BD0AE-513D-44F0-9466-45DFD05B257A}" type="pres">
      <dgm:prSet presAssocID="{FE503AF3-28B9-45E1-AF68-F8970426F796}" presName="circleA" presStyleLbl="node1" presStyleIdx="0" presStyleCnt="4"/>
      <dgm:spPr/>
    </dgm:pt>
    <dgm:pt modelId="{B947F3FB-E549-44E4-9BE6-5C65B78BEDA4}" type="pres">
      <dgm:prSet presAssocID="{FE503AF3-28B9-45E1-AF68-F8970426F796}" presName="spaceA" presStyleCnt="0"/>
      <dgm:spPr/>
    </dgm:pt>
    <dgm:pt modelId="{274DEA14-68B4-4AEB-A2BE-07B9F2B87731}" type="pres">
      <dgm:prSet presAssocID="{3554363F-5B62-48D5-9200-02CF63A76AFB}" presName="space" presStyleCnt="0"/>
      <dgm:spPr/>
    </dgm:pt>
    <dgm:pt modelId="{5D4ADD86-1813-47BB-9155-DEAE8127D08E}" type="pres">
      <dgm:prSet presAssocID="{C29A7597-4D58-41BD-9A45-05907CE46A72}" presName="compositeB" presStyleCnt="0"/>
      <dgm:spPr/>
    </dgm:pt>
    <dgm:pt modelId="{2327FDDE-D760-45D2-80AC-8169B3869E95}" type="pres">
      <dgm:prSet presAssocID="{C29A7597-4D58-41BD-9A45-05907CE46A72}" presName="textB" presStyleLbl="revTx" presStyleIdx="1" presStyleCnt="4">
        <dgm:presLayoutVars>
          <dgm:bulletEnabled val="1"/>
        </dgm:presLayoutVars>
      </dgm:prSet>
      <dgm:spPr/>
    </dgm:pt>
    <dgm:pt modelId="{0BD598D2-C57A-458C-9119-C6F09886D0C2}" type="pres">
      <dgm:prSet presAssocID="{C29A7597-4D58-41BD-9A45-05907CE46A72}" presName="circleB" presStyleLbl="node1" presStyleIdx="1" presStyleCnt="4"/>
      <dgm:spPr/>
    </dgm:pt>
    <dgm:pt modelId="{E7597DB6-2B3D-496A-B127-3CA02294CA7D}" type="pres">
      <dgm:prSet presAssocID="{C29A7597-4D58-41BD-9A45-05907CE46A72}" presName="spaceB" presStyleCnt="0"/>
      <dgm:spPr/>
    </dgm:pt>
    <dgm:pt modelId="{5EB80D56-8048-445A-9C37-A8C59CACA0B4}" type="pres">
      <dgm:prSet presAssocID="{5FB69895-7A24-4F03-AE1E-DAAF5EE1EFA4}" presName="space" presStyleCnt="0"/>
      <dgm:spPr/>
    </dgm:pt>
    <dgm:pt modelId="{F0A53847-FE2D-484B-8531-831CB06A1783}" type="pres">
      <dgm:prSet presAssocID="{5E1F8538-4900-42A9-B9D9-E95FF22FFAFB}" presName="compositeA" presStyleCnt="0"/>
      <dgm:spPr/>
    </dgm:pt>
    <dgm:pt modelId="{620B6991-8CB2-49E1-8092-B39AE5E8DE9E}" type="pres">
      <dgm:prSet presAssocID="{5E1F8538-4900-42A9-B9D9-E95FF22FFAFB}" presName="textA" presStyleLbl="revTx" presStyleIdx="2" presStyleCnt="4">
        <dgm:presLayoutVars>
          <dgm:bulletEnabled val="1"/>
        </dgm:presLayoutVars>
      </dgm:prSet>
      <dgm:spPr/>
    </dgm:pt>
    <dgm:pt modelId="{8E42EE64-DAF7-4999-91E7-3D3C066D4361}" type="pres">
      <dgm:prSet presAssocID="{5E1F8538-4900-42A9-B9D9-E95FF22FFAFB}" presName="circleA" presStyleLbl="node1" presStyleIdx="2" presStyleCnt="4"/>
      <dgm:spPr/>
    </dgm:pt>
    <dgm:pt modelId="{08587E6A-F859-42D3-9194-ED607B6A68A3}" type="pres">
      <dgm:prSet presAssocID="{5E1F8538-4900-42A9-B9D9-E95FF22FFAFB}" presName="spaceA" presStyleCnt="0"/>
      <dgm:spPr/>
    </dgm:pt>
    <dgm:pt modelId="{6E882E2A-0855-438A-BC0E-FACC685FD8BF}" type="pres">
      <dgm:prSet presAssocID="{5C8B2293-81F9-4012-944A-E77E63178DF5}" presName="space" presStyleCnt="0"/>
      <dgm:spPr/>
    </dgm:pt>
    <dgm:pt modelId="{924818B7-7D98-4197-B966-A5ED269D570A}" type="pres">
      <dgm:prSet presAssocID="{595A0924-ED15-4DBF-AF37-A87354DA5763}" presName="compositeB" presStyleCnt="0"/>
      <dgm:spPr/>
    </dgm:pt>
    <dgm:pt modelId="{ACC882AC-2DB6-4C77-8333-80A04E1E5200}" type="pres">
      <dgm:prSet presAssocID="{595A0924-ED15-4DBF-AF37-A87354DA5763}" presName="textB" presStyleLbl="revTx" presStyleIdx="3" presStyleCnt="4">
        <dgm:presLayoutVars>
          <dgm:bulletEnabled val="1"/>
        </dgm:presLayoutVars>
      </dgm:prSet>
      <dgm:spPr/>
    </dgm:pt>
    <dgm:pt modelId="{3E4ACC70-62BA-4B6B-8887-A5E3A2E6F584}" type="pres">
      <dgm:prSet presAssocID="{595A0924-ED15-4DBF-AF37-A87354DA5763}" presName="circleB" presStyleLbl="node1" presStyleIdx="3" presStyleCnt="4"/>
      <dgm:spPr/>
    </dgm:pt>
    <dgm:pt modelId="{B6940EEB-1161-41B2-8E69-D6DCC50752E7}" type="pres">
      <dgm:prSet presAssocID="{595A0924-ED15-4DBF-AF37-A87354DA5763}" presName="spaceB" presStyleCnt="0"/>
      <dgm:spPr/>
    </dgm:pt>
  </dgm:ptLst>
  <dgm:cxnLst>
    <dgm:cxn modelId="{9BE1652F-C636-4883-BEDC-F4FDE945514B}" type="presOf" srcId="{5E1F8538-4900-42A9-B9D9-E95FF22FFAFB}" destId="{620B6991-8CB2-49E1-8092-B39AE5E8DE9E}" srcOrd="0" destOrd="0" presId="urn:microsoft.com/office/officeart/2005/8/layout/hProcess11"/>
    <dgm:cxn modelId="{7094F04E-2796-4D7F-AA17-08C3E79D7AD4}" srcId="{6CE6A3A3-0916-4242-B3B7-3F10A4A3837E}" destId="{5E1F8538-4900-42A9-B9D9-E95FF22FFAFB}" srcOrd="2" destOrd="0" parTransId="{56B25EAE-53B5-4116-A51B-A35DBB73AD08}" sibTransId="{5C8B2293-81F9-4012-944A-E77E63178DF5}"/>
    <dgm:cxn modelId="{47D64A82-E940-483A-AD31-DB8FAD5010CA}" srcId="{6CE6A3A3-0916-4242-B3B7-3F10A4A3837E}" destId="{C29A7597-4D58-41BD-9A45-05907CE46A72}" srcOrd="1" destOrd="0" parTransId="{B358D85D-D1A6-41ED-B4B9-6934FB13C965}" sibTransId="{5FB69895-7A24-4F03-AE1E-DAAF5EE1EFA4}"/>
    <dgm:cxn modelId="{0658BC8C-3C4F-4B44-A220-902B2C4B938D}" type="presOf" srcId="{595A0924-ED15-4DBF-AF37-A87354DA5763}" destId="{ACC882AC-2DB6-4C77-8333-80A04E1E5200}" srcOrd="0" destOrd="0" presId="urn:microsoft.com/office/officeart/2005/8/layout/hProcess11"/>
    <dgm:cxn modelId="{55EEF09A-CFBF-4359-BA0F-1AA404B4DE1C}" srcId="{6CE6A3A3-0916-4242-B3B7-3F10A4A3837E}" destId="{FE503AF3-28B9-45E1-AF68-F8970426F796}" srcOrd="0" destOrd="0" parTransId="{1D426943-B2A7-4CC0-8732-DB0FF81DC828}" sibTransId="{3554363F-5B62-48D5-9200-02CF63A76AFB}"/>
    <dgm:cxn modelId="{274964AC-861D-48FF-8808-C904C9AB9684}" type="presOf" srcId="{6CE6A3A3-0916-4242-B3B7-3F10A4A3837E}" destId="{7439A562-13F7-44B9-9A96-396FE7AFF94E}" srcOrd="0" destOrd="0" presId="urn:microsoft.com/office/officeart/2005/8/layout/hProcess11"/>
    <dgm:cxn modelId="{58614AC3-9EDF-4F97-A31E-470D221A0049}" type="presOf" srcId="{FE503AF3-28B9-45E1-AF68-F8970426F796}" destId="{DDCE6790-A883-4292-AC28-FC9E3A9DE794}" srcOrd="0" destOrd="0" presId="urn:microsoft.com/office/officeart/2005/8/layout/hProcess11"/>
    <dgm:cxn modelId="{58E505C6-3188-47A5-A305-0DEEE26F5FAD}" srcId="{6CE6A3A3-0916-4242-B3B7-3F10A4A3837E}" destId="{595A0924-ED15-4DBF-AF37-A87354DA5763}" srcOrd="3" destOrd="0" parTransId="{CE1C1D89-EB3E-468C-BF27-CDFCA1F778C1}" sibTransId="{5AC20E58-06E7-4C7F-BB09-841197AA184F}"/>
    <dgm:cxn modelId="{EFEBD3EC-1382-4824-A2E1-7269300EE117}" type="presOf" srcId="{C29A7597-4D58-41BD-9A45-05907CE46A72}" destId="{2327FDDE-D760-45D2-80AC-8169B3869E95}" srcOrd="0" destOrd="0" presId="urn:microsoft.com/office/officeart/2005/8/layout/hProcess11"/>
    <dgm:cxn modelId="{B9CE34DA-EE3B-45FC-B518-219017EBC071}" type="presParOf" srcId="{7439A562-13F7-44B9-9A96-396FE7AFF94E}" destId="{838BE249-E3F1-4D6F-8381-AC8B8D2F6E19}" srcOrd="0" destOrd="0" presId="urn:microsoft.com/office/officeart/2005/8/layout/hProcess11"/>
    <dgm:cxn modelId="{1F52343D-B596-4D3A-8414-096A3C5D121B}" type="presParOf" srcId="{7439A562-13F7-44B9-9A96-396FE7AFF94E}" destId="{BF89E683-9DEC-4752-A078-110D5CFCC6DD}" srcOrd="1" destOrd="0" presId="urn:microsoft.com/office/officeart/2005/8/layout/hProcess11"/>
    <dgm:cxn modelId="{A2FF860C-2D2D-4DBB-B7F7-D586D6360872}" type="presParOf" srcId="{BF89E683-9DEC-4752-A078-110D5CFCC6DD}" destId="{FB552187-6130-49FA-A31D-BEB47B21CB33}" srcOrd="0" destOrd="0" presId="urn:microsoft.com/office/officeart/2005/8/layout/hProcess11"/>
    <dgm:cxn modelId="{D3C976DB-E896-4DC7-9408-93147142C2F3}" type="presParOf" srcId="{FB552187-6130-49FA-A31D-BEB47B21CB33}" destId="{DDCE6790-A883-4292-AC28-FC9E3A9DE794}" srcOrd="0" destOrd="0" presId="urn:microsoft.com/office/officeart/2005/8/layout/hProcess11"/>
    <dgm:cxn modelId="{83512D52-3C19-4818-8623-A8C34E9D9271}" type="presParOf" srcId="{FB552187-6130-49FA-A31D-BEB47B21CB33}" destId="{3F3BD0AE-513D-44F0-9466-45DFD05B257A}" srcOrd="1" destOrd="0" presId="urn:microsoft.com/office/officeart/2005/8/layout/hProcess11"/>
    <dgm:cxn modelId="{632EDFEB-BDEE-474E-BA61-4B1617451137}" type="presParOf" srcId="{FB552187-6130-49FA-A31D-BEB47B21CB33}" destId="{B947F3FB-E549-44E4-9BE6-5C65B78BEDA4}" srcOrd="2" destOrd="0" presId="urn:microsoft.com/office/officeart/2005/8/layout/hProcess11"/>
    <dgm:cxn modelId="{D4F3F97B-93D0-429E-A6FE-84063BC4A0A9}" type="presParOf" srcId="{BF89E683-9DEC-4752-A078-110D5CFCC6DD}" destId="{274DEA14-68B4-4AEB-A2BE-07B9F2B87731}" srcOrd="1" destOrd="0" presId="urn:microsoft.com/office/officeart/2005/8/layout/hProcess11"/>
    <dgm:cxn modelId="{91F4D500-11E6-4E8E-940E-65C057B854BD}" type="presParOf" srcId="{BF89E683-9DEC-4752-A078-110D5CFCC6DD}" destId="{5D4ADD86-1813-47BB-9155-DEAE8127D08E}" srcOrd="2" destOrd="0" presId="urn:microsoft.com/office/officeart/2005/8/layout/hProcess11"/>
    <dgm:cxn modelId="{B09485ED-1354-4A01-B06D-2CBBF13D4356}" type="presParOf" srcId="{5D4ADD86-1813-47BB-9155-DEAE8127D08E}" destId="{2327FDDE-D760-45D2-80AC-8169B3869E95}" srcOrd="0" destOrd="0" presId="urn:microsoft.com/office/officeart/2005/8/layout/hProcess11"/>
    <dgm:cxn modelId="{DE73AFCE-658F-46AE-A6A7-BD751D8824B8}" type="presParOf" srcId="{5D4ADD86-1813-47BB-9155-DEAE8127D08E}" destId="{0BD598D2-C57A-458C-9119-C6F09886D0C2}" srcOrd="1" destOrd="0" presId="urn:microsoft.com/office/officeart/2005/8/layout/hProcess11"/>
    <dgm:cxn modelId="{5FFD4F4C-8DED-46C7-82C7-495C9B57AB6C}" type="presParOf" srcId="{5D4ADD86-1813-47BB-9155-DEAE8127D08E}" destId="{E7597DB6-2B3D-496A-B127-3CA02294CA7D}" srcOrd="2" destOrd="0" presId="urn:microsoft.com/office/officeart/2005/8/layout/hProcess11"/>
    <dgm:cxn modelId="{49199E48-6371-4D33-9F98-DEC84BFCC68A}" type="presParOf" srcId="{BF89E683-9DEC-4752-A078-110D5CFCC6DD}" destId="{5EB80D56-8048-445A-9C37-A8C59CACA0B4}" srcOrd="3" destOrd="0" presId="urn:microsoft.com/office/officeart/2005/8/layout/hProcess11"/>
    <dgm:cxn modelId="{BFB2365A-229D-46E3-B085-1DCA9B015FF3}" type="presParOf" srcId="{BF89E683-9DEC-4752-A078-110D5CFCC6DD}" destId="{F0A53847-FE2D-484B-8531-831CB06A1783}" srcOrd="4" destOrd="0" presId="urn:microsoft.com/office/officeart/2005/8/layout/hProcess11"/>
    <dgm:cxn modelId="{9B3D18E2-72C3-4350-AACB-AAFC67C5F85C}" type="presParOf" srcId="{F0A53847-FE2D-484B-8531-831CB06A1783}" destId="{620B6991-8CB2-49E1-8092-B39AE5E8DE9E}" srcOrd="0" destOrd="0" presId="urn:microsoft.com/office/officeart/2005/8/layout/hProcess11"/>
    <dgm:cxn modelId="{C2806135-5A0C-4DD5-B482-D99A7DFCC8D2}" type="presParOf" srcId="{F0A53847-FE2D-484B-8531-831CB06A1783}" destId="{8E42EE64-DAF7-4999-91E7-3D3C066D4361}" srcOrd="1" destOrd="0" presId="urn:microsoft.com/office/officeart/2005/8/layout/hProcess11"/>
    <dgm:cxn modelId="{65034D2A-5939-4686-8E89-205069E2B5FA}" type="presParOf" srcId="{F0A53847-FE2D-484B-8531-831CB06A1783}" destId="{08587E6A-F859-42D3-9194-ED607B6A68A3}" srcOrd="2" destOrd="0" presId="urn:microsoft.com/office/officeart/2005/8/layout/hProcess11"/>
    <dgm:cxn modelId="{F54405D6-82E9-4C02-88C0-C5647194E88D}" type="presParOf" srcId="{BF89E683-9DEC-4752-A078-110D5CFCC6DD}" destId="{6E882E2A-0855-438A-BC0E-FACC685FD8BF}" srcOrd="5" destOrd="0" presId="urn:microsoft.com/office/officeart/2005/8/layout/hProcess11"/>
    <dgm:cxn modelId="{CA6432AB-3491-4695-A793-DE53D015499C}" type="presParOf" srcId="{BF89E683-9DEC-4752-A078-110D5CFCC6DD}" destId="{924818B7-7D98-4197-B966-A5ED269D570A}" srcOrd="6" destOrd="0" presId="urn:microsoft.com/office/officeart/2005/8/layout/hProcess11"/>
    <dgm:cxn modelId="{CE83DB99-145D-4019-BB83-3E02C917D695}" type="presParOf" srcId="{924818B7-7D98-4197-B966-A5ED269D570A}" destId="{ACC882AC-2DB6-4C77-8333-80A04E1E5200}" srcOrd="0" destOrd="0" presId="urn:microsoft.com/office/officeart/2005/8/layout/hProcess11"/>
    <dgm:cxn modelId="{A16AE4B0-3325-4449-9969-AC84574DA45A}" type="presParOf" srcId="{924818B7-7D98-4197-B966-A5ED269D570A}" destId="{3E4ACC70-62BA-4B6B-8887-A5E3A2E6F584}" srcOrd="1" destOrd="0" presId="urn:microsoft.com/office/officeart/2005/8/layout/hProcess11"/>
    <dgm:cxn modelId="{22AF8B53-F140-4131-8D6D-7A6FB39A42A2}" type="presParOf" srcId="{924818B7-7D98-4197-B966-A5ED269D570A}" destId="{B6940EEB-1161-41B2-8E69-D6DCC50752E7}"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F806B6D-E953-4C48-908C-3174D59E272D}" type="doc">
      <dgm:prSet loTypeId="urn:microsoft.com/office/officeart/2005/8/layout/cycle2" loCatId="cycle" qsTypeId="urn:microsoft.com/office/officeart/2005/8/quickstyle/simple1" qsCatId="simple" csTypeId="urn:microsoft.com/office/officeart/2005/8/colors/accent2_1" csCatId="accent2" phldr="1"/>
      <dgm:spPr/>
      <dgm:t>
        <a:bodyPr/>
        <a:lstStyle/>
        <a:p>
          <a:endParaRPr lang="en-US"/>
        </a:p>
      </dgm:t>
    </dgm:pt>
    <dgm:pt modelId="{9A72FADB-F45D-4707-8A65-7287C6FE6925}">
      <dgm:prSet phldrT="[Text]" custT="1"/>
      <dgm:spPr/>
      <dgm:t>
        <a:bodyPr/>
        <a:lstStyle/>
        <a:p>
          <a:r>
            <a:rPr lang="en-US" sz="1800" b="1" dirty="0" err="1">
              <a:latin typeface="Cambria" panose="02040503050406030204" pitchFamily="18" charset="0"/>
              <a:ea typeface="Cambria" panose="02040503050406030204" pitchFamily="18" charset="0"/>
            </a:rPr>
            <a:t>Step</a:t>
          </a:r>
          <a:r>
            <a:rPr lang="en-US" sz="1800" b="1" dirty="0">
              <a:latin typeface="Cambria" panose="02040503050406030204" pitchFamily="18" charset="0"/>
              <a:ea typeface="Cambria" panose="02040503050406030204" pitchFamily="18" charset="0"/>
            </a:rPr>
            <a:t> 1</a:t>
          </a:r>
        </a:p>
        <a:p>
          <a:r>
            <a:rPr lang="en-US" sz="1800" dirty="0">
              <a:latin typeface="Cambria" panose="02040503050406030204" pitchFamily="18" charset="0"/>
              <a:ea typeface="Cambria" panose="02040503050406030204" pitchFamily="18" charset="0"/>
            </a:rPr>
            <a:t>Experiential </a:t>
          </a:r>
          <a:r>
            <a:rPr lang="en-US" sz="1800" dirty="0" err="1">
              <a:latin typeface="Cambria" panose="02040503050406030204" pitchFamily="18" charset="0"/>
              <a:ea typeface="Cambria" panose="02040503050406030204" pitchFamily="18" charset="0"/>
            </a:rPr>
            <a:t>activity </a:t>
          </a:r>
        </a:p>
      </dgm:t>
    </dgm:pt>
    <dgm:pt modelId="{47A7F26F-5EC1-4F44-BCD7-A3FF68F65E71}" type="parTrans" cxnId="{BC851040-5D1E-492B-AC7C-2079182ED12E}">
      <dgm:prSet/>
      <dgm:spPr/>
      <dgm:t>
        <a:bodyPr/>
        <a:lstStyle/>
        <a:p>
          <a:endParaRPr lang="en-US" sz="1800"/>
        </a:p>
      </dgm:t>
    </dgm:pt>
    <dgm:pt modelId="{5DD8F7BF-B45D-407B-9F84-9DD82D3007F3}" type="sibTrans" cxnId="{BC851040-5D1E-492B-AC7C-2079182ED12E}">
      <dgm:prSet custT="1"/>
      <dgm:spPr/>
      <dgm:t>
        <a:bodyPr/>
        <a:lstStyle/>
        <a:p>
          <a:endParaRPr lang="en-US" sz="1800"/>
        </a:p>
      </dgm:t>
    </dgm:pt>
    <dgm:pt modelId="{4AF76E2E-0C2C-4880-A593-6FD9E40CA82B}">
      <dgm:prSet phldrT="[Text]" custT="1"/>
      <dgm:spPr/>
      <dgm:t>
        <a:bodyPr/>
        <a:lstStyle/>
        <a:p>
          <a:r>
            <a:rPr lang="en-US" sz="1800" b="1" dirty="0" err="1">
              <a:latin typeface="Cambria" panose="02040503050406030204" pitchFamily="18" charset="0"/>
              <a:ea typeface="Cambria" panose="02040503050406030204" pitchFamily="18" charset="0"/>
            </a:rPr>
            <a:t>Step</a:t>
          </a:r>
          <a:r>
            <a:rPr lang="en-US" sz="1800" dirty="0">
              <a:latin typeface="Cambria" panose="02040503050406030204" pitchFamily="18" charset="0"/>
              <a:ea typeface="Cambria" panose="02040503050406030204" pitchFamily="18" charset="0"/>
            </a:rPr>
            <a:t> 2 </a:t>
          </a:r>
        </a:p>
        <a:p>
          <a:r>
            <a:rPr lang="en-US" sz="1800" dirty="0" err="1">
              <a:latin typeface="Cambria" panose="02040503050406030204" pitchFamily="18" charset="0"/>
              <a:ea typeface="Cambria" panose="02040503050406030204" pitchFamily="18" charset="0"/>
            </a:rPr>
            <a:t>Share </a:t>
          </a:r>
          <a:r>
            <a:rPr lang="en-US" sz="1800" dirty="0">
              <a:latin typeface="Cambria" panose="02040503050406030204" pitchFamily="18" charset="0"/>
              <a:ea typeface="Cambria" panose="02040503050406030204" pitchFamily="18" charset="0"/>
            </a:rPr>
            <a:t>your experience </a:t>
          </a:r>
        </a:p>
      </dgm:t>
    </dgm:pt>
    <dgm:pt modelId="{5A0813E2-5999-4CE0-BA65-52F3C06C7E31}" type="parTrans" cxnId="{7C0EB54C-7864-4B0D-A1DB-F5C23013D808}">
      <dgm:prSet/>
      <dgm:spPr/>
      <dgm:t>
        <a:bodyPr/>
        <a:lstStyle/>
        <a:p>
          <a:endParaRPr lang="en-US" sz="1800"/>
        </a:p>
      </dgm:t>
    </dgm:pt>
    <dgm:pt modelId="{B1B0A2D7-432F-4BE3-A1C9-E16E427877A6}" type="sibTrans" cxnId="{7C0EB54C-7864-4B0D-A1DB-F5C23013D808}">
      <dgm:prSet custT="1"/>
      <dgm:spPr/>
      <dgm:t>
        <a:bodyPr/>
        <a:lstStyle/>
        <a:p>
          <a:endParaRPr lang="en-US" sz="1800"/>
        </a:p>
      </dgm:t>
    </dgm:pt>
    <dgm:pt modelId="{8B7CDFD7-6430-41C4-981E-5D496664A54A}">
      <dgm:prSet phldrT="[Text]" custT="1"/>
      <dgm:spPr/>
      <dgm:t>
        <a:bodyPr/>
        <a:lstStyle/>
        <a:p>
          <a:r>
            <a:rPr lang="en-US" sz="1800" b="1" dirty="0" err="1">
              <a:latin typeface="Cambria" panose="02040503050406030204" pitchFamily="18" charset="0"/>
              <a:ea typeface="Cambria" panose="02040503050406030204" pitchFamily="18" charset="0"/>
            </a:rPr>
            <a:t>Step</a:t>
          </a:r>
          <a:r>
            <a:rPr lang="en-US" sz="1800" b="1" dirty="0">
              <a:latin typeface="Cambria" panose="02040503050406030204" pitchFamily="18" charset="0"/>
              <a:ea typeface="Cambria" panose="02040503050406030204" pitchFamily="18" charset="0"/>
            </a:rPr>
            <a:t> 3</a:t>
          </a:r>
        </a:p>
        <a:p>
          <a:r>
            <a:rPr lang="en-US" sz="1800" dirty="0" err="1">
              <a:latin typeface="Cambria" panose="02040503050406030204" pitchFamily="18" charset="0"/>
              <a:ea typeface="Cambria" panose="02040503050406030204" pitchFamily="18" charset="0"/>
            </a:rPr>
            <a:t>Analyze </a:t>
          </a:r>
          <a:r>
            <a:rPr lang="en-US" sz="1800" dirty="0">
              <a:latin typeface="Cambria" panose="02040503050406030204" pitchFamily="18" charset="0"/>
              <a:ea typeface="Cambria" panose="02040503050406030204" pitchFamily="18" charset="0"/>
            </a:rPr>
            <a:t>the experience </a:t>
          </a:r>
        </a:p>
      </dgm:t>
    </dgm:pt>
    <dgm:pt modelId="{98A03409-CD9F-4921-9595-D8B938794B82}" type="parTrans" cxnId="{B429F6E0-0085-4E97-92F9-528460FF4E17}">
      <dgm:prSet/>
      <dgm:spPr/>
      <dgm:t>
        <a:bodyPr/>
        <a:lstStyle/>
        <a:p>
          <a:endParaRPr lang="en-US" sz="1800"/>
        </a:p>
      </dgm:t>
    </dgm:pt>
    <dgm:pt modelId="{9011961B-512C-4A59-A39B-8F324ADC8573}" type="sibTrans" cxnId="{B429F6E0-0085-4E97-92F9-528460FF4E17}">
      <dgm:prSet custT="1"/>
      <dgm:spPr/>
      <dgm:t>
        <a:bodyPr/>
        <a:lstStyle/>
        <a:p>
          <a:endParaRPr lang="en-US" sz="1800"/>
        </a:p>
      </dgm:t>
    </dgm:pt>
    <dgm:pt modelId="{95170520-AAAF-4734-8C04-137FCB74C23D}">
      <dgm:prSet phldrT="[Text]" custT="1"/>
      <dgm:spPr/>
      <dgm:t>
        <a:bodyPr/>
        <a:lstStyle/>
        <a:p>
          <a:r>
            <a:rPr lang="en-US" sz="1800" b="1" dirty="0" err="1">
              <a:latin typeface="Cambria" panose="02040503050406030204" pitchFamily="18" charset="0"/>
              <a:ea typeface="Cambria" panose="02040503050406030204" pitchFamily="18" charset="0"/>
            </a:rPr>
            <a:t>Step</a:t>
          </a:r>
          <a:r>
            <a:rPr lang="en-US" sz="1800" b="1" dirty="0">
              <a:latin typeface="Cambria" panose="02040503050406030204" pitchFamily="18" charset="0"/>
              <a:ea typeface="Cambria" panose="02040503050406030204" pitchFamily="18" charset="0"/>
            </a:rPr>
            <a:t> 4</a:t>
          </a:r>
        </a:p>
        <a:p>
          <a:r>
            <a:rPr lang="en-US" sz="1800" dirty="0" err="1">
              <a:latin typeface="Cambria" panose="02040503050406030204" pitchFamily="18" charset="0"/>
              <a:ea typeface="Cambria" panose="02040503050406030204" pitchFamily="18" charset="0"/>
            </a:rPr>
            <a:t>Summarize and </a:t>
          </a:r>
          <a:r>
            <a:rPr lang="en-US" sz="1800" dirty="0">
              <a:latin typeface="Cambria" panose="02040503050406030204" pitchFamily="18" charset="0"/>
              <a:ea typeface="Cambria" panose="02040503050406030204" pitchFamily="18" charset="0"/>
            </a:rPr>
            <a:t>systematize </a:t>
          </a:r>
        </a:p>
      </dgm:t>
    </dgm:pt>
    <dgm:pt modelId="{63545A85-BB75-47E7-B06A-A6B39831C2B2}" type="parTrans" cxnId="{4E0425A2-ADA5-4471-A87F-8E3005B4A40A}">
      <dgm:prSet/>
      <dgm:spPr/>
      <dgm:t>
        <a:bodyPr/>
        <a:lstStyle/>
        <a:p>
          <a:endParaRPr lang="en-US" sz="1800"/>
        </a:p>
      </dgm:t>
    </dgm:pt>
    <dgm:pt modelId="{366DA741-BD9F-45EA-8E40-12E78662C1DC}" type="sibTrans" cxnId="{4E0425A2-ADA5-4471-A87F-8E3005B4A40A}">
      <dgm:prSet custT="1"/>
      <dgm:spPr/>
      <dgm:t>
        <a:bodyPr/>
        <a:lstStyle/>
        <a:p>
          <a:endParaRPr lang="en-US" sz="1800"/>
        </a:p>
      </dgm:t>
    </dgm:pt>
    <dgm:pt modelId="{2FD92967-08A6-401E-9732-EDA499462C4C}">
      <dgm:prSet phldrT="[Text]" custT="1"/>
      <dgm:spPr/>
      <dgm:t>
        <a:bodyPr/>
        <a:lstStyle/>
        <a:p>
          <a:r>
            <a:rPr lang="en-US" sz="1800" b="1" dirty="0" err="1">
              <a:latin typeface="Cambria" panose="02040503050406030204" pitchFamily="18" charset="0"/>
              <a:ea typeface="Cambria" panose="02040503050406030204" pitchFamily="18" charset="0"/>
            </a:rPr>
            <a:t>Step</a:t>
          </a:r>
          <a:r>
            <a:rPr lang="en-US" sz="1800" b="1" dirty="0">
              <a:latin typeface="Cambria" panose="02040503050406030204" pitchFamily="18" charset="0"/>
              <a:ea typeface="Cambria" panose="02040503050406030204" pitchFamily="18" charset="0"/>
            </a:rPr>
            <a:t> 5 </a:t>
          </a:r>
        </a:p>
        <a:p>
          <a:r>
            <a:rPr lang="en-US" sz="1800" dirty="0" err="1">
              <a:latin typeface="Cambria" panose="02040503050406030204" pitchFamily="18" charset="0"/>
              <a:ea typeface="Cambria" panose="02040503050406030204" pitchFamily="18" charset="0"/>
            </a:rPr>
            <a:t>Apply Lessons </a:t>
          </a:r>
          <a:r>
            <a:rPr lang="en-US" sz="1800" dirty="0">
              <a:latin typeface="Cambria" panose="02040503050406030204" pitchFamily="18" charset="0"/>
              <a:ea typeface="Cambria" panose="02040503050406030204" pitchFamily="18" charset="0"/>
            </a:rPr>
            <a:t>Learned </a:t>
          </a:r>
        </a:p>
      </dgm:t>
    </dgm:pt>
    <dgm:pt modelId="{B79E4ED7-84D2-4A8D-A69D-0CD424577FE6}" type="parTrans" cxnId="{7140007F-F915-4610-AE6A-45A9DD0D6B41}">
      <dgm:prSet/>
      <dgm:spPr/>
      <dgm:t>
        <a:bodyPr/>
        <a:lstStyle/>
        <a:p>
          <a:endParaRPr lang="en-US" sz="1800"/>
        </a:p>
      </dgm:t>
    </dgm:pt>
    <dgm:pt modelId="{5DEB8C05-07FF-4DF5-B74E-9E767384D866}" type="sibTrans" cxnId="{7140007F-F915-4610-AE6A-45A9DD0D6B41}">
      <dgm:prSet custT="1"/>
      <dgm:spPr/>
      <dgm:t>
        <a:bodyPr/>
        <a:lstStyle/>
        <a:p>
          <a:endParaRPr lang="en-US" sz="1800"/>
        </a:p>
      </dgm:t>
    </dgm:pt>
    <dgm:pt modelId="{3A029F90-61F7-4198-ADCF-34B6A11154F5}" type="pres">
      <dgm:prSet presAssocID="{3F806B6D-E953-4C48-908C-3174D59E272D}" presName="cycle" presStyleCnt="0">
        <dgm:presLayoutVars>
          <dgm:dir/>
          <dgm:resizeHandles val="exact"/>
        </dgm:presLayoutVars>
      </dgm:prSet>
      <dgm:spPr/>
    </dgm:pt>
    <dgm:pt modelId="{28E3B3FD-3DEA-48C2-9A38-34C2E4DACCBB}" type="pres">
      <dgm:prSet presAssocID="{9A72FADB-F45D-4707-8A65-7287C6FE6925}" presName="node" presStyleLbl="node1" presStyleIdx="0" presStyleCnt="5" custScaleX="113846">
        <dgm:presLayoutVars>
          <dgm:bulletEnabled val="1"/>
        </dgm:presLayoutVars>
      </dgm:prSet>
      <dgm:spPr/>
    </dgm:pt>
    <dgm:pt modelId="{63BFFF13-695A-4634-A828-55F2EAD6338B}" type="pres">
      <dgm:prSet presAssocID="{5DD8F7BF-B45D-407B-9F84-9DD82D3007F3}" presName="sibTrans" presStyleLbl="sibTrans2D1" presStyleIdx="0" presStyleCnt="5"/>
      <dgm:spPr/>
    </dgm:pt>
    <dgm:pt modelId="{4D5073B3-0D1B-4FFD-968A-81E5696A3FBD}" type="pres">
      <dgm:prSet presAssocID="{5DD8F7BF-B45D-407B-9F84-9DD82D3007F3}" presName="connectorText" presStyleLbl="sibTrans2D1" presStyleIdx="0" presStyleCnt="5"/>
      <dgm:spPr/>
    </dgm:pt>
    <dgm:pt modelId="{5CF62882-9801-482E-B0A9-A11BAEAC6311}" type="pres">
      <dgm:prSet presAssocID="{4AF76E2E-0C2C-4880-A593-6FD9E40CA82B}" presName="node" presStyleLbl="node1" presStyleIdx="1" presStyleCnt="5" custScaleX="117763" custScaleY="106014" custRadScaleRad="120842" custRadScaleInc="-13632">
        <dgm:presLayoutVars>
          <dgm:bulletEnabled val="1"/>
        </dgm:presLayoutVars>
      </dgm:prSet>
      <dgm:spPr/>
    </dgm:pt>
    <dgm:pt modelId="{4FA90A17-8099-482F-9773-EF3892BA865D}" type="pres">
      <dgm:prSet presAssocID="{B1B0A2D7-432F-4BE3-A1C9-E16E427877A6}" presName="sibTrans" presStyleLbl="sibTrans2D1" presStyleIdx="1" presStyleCnt="5" custScaleX="153090" custScaleY="96922" custLinFactNeighborX="8875" custLinFactNeighborY="-3017"/>
      <dgm:spPr/>
    </dgm:pt>
    <dgm:pt modelId="{AF178FD3-F879-4590-A5C8-9ECD96237429}" type="pres">
      <dgm:prSet presAssocID="{B1B0A2D7-432F-4BE3-A1C9-E16E427877A6}" presName="connectorText" presStyleLbl="sibTrans2D1" presStyleIdx="1" presStyleCnt="5"/>
      <dgm:spPr/>
    </dgm:pt>
    <dgm:pt modelId="{E785F519-02CA-4698-952C-4051EF46CAE7}" type="pres">
      <dgm:prSet presAssocID="{8B7CDFD7-6430-41C4-981E-5D496664A54A}" presName="node" presStyleLbl="node1" presStyleIdx="2" presStyleCnt="5" custScaleX="143891" custScaleY="123789" custRadScaleRad="125686" custRadScaleInc="-26904">
        <dgm:presLayoutVars>
          <dgm:bulletEnabled val="1"/>
        </dgm:presLayoutVars>
      </dgm:prSet>
      <dgm:spPr/>
    </dgm:pt>
    <dgm:pt modelId="{C901FE66-7C2F-4FB9-97D2-8E5700A23B0F}" type="pres">
      <dgm:prSet presAssocID="{9011961B-512C-4A59-A39B-8F324ADC8573}" presName="sibTrans" presStyleLbl="sibTrans2D1" presStyleIdx="2" presStyleCnt="5"/>
      <dgm:spPr/>
    </dgm:pt>
    <dgm:pt modelId="{4DA5C5D9-34C8-4230-9D4D-7B3A594479BF}" type="pres">
      <dgm:prSet presAssocID="{9011961B-512C-4A59-A39B-8F324ADC8573}" presName="connectorText" presStyleLbl="sibTrans2D1" presStyleIdx="2" presStyleCnt="5"/>
      <dgm:spPr/>
    </dgm:pt>
    <dgm:pt modelId="{7BDCAE3B-EE2D-4926-8727-EBF5DDEB40E2}" type="pres">
      <dgm:prSet presAssocID="{95170520-AAAF-4734-8C04-137FCB74C23D}" presName="node" presStyleLbl="node1" presStyleIdx="3" presStyleCnt="5" custScaleX="130908" custScaleY="123789" custRadScaleRad="112086" custRadScaleInc="9132">
        <dgm:presLayoutVars>
          <dgm:bulletEnabled val="1"/>
        </dgm:presLayoutVars>
      </dgm:prSet>
      <dgm:spPr/>
    </dgm:pt>
    <dgm:pt modelId="{12EDC5E7-A088-46E7-9767-343AD42801B1}" type="pres">
      <dgm:prSet presAssocID="{366DA741-BD9F-45EA-8E40-12E78662C1DC}" presName="sibTrans" presStyleLbl="sibTrans2D1" presStyleIdx="3" presStyleCnt="5" custScaleX="213989" custLinFactNeighborX="-22620" custLinFactNeighborY="-729"/>
      <dgm:spPr/>
    </dgm:pt>
    <dgm:pt modelId="{27BE389F-ACD3-495E-855D-3CBBBFB3CE26}" type="pres">
      <dgm:prSet presAssocID="{366DA741-BD9F-45EA-8E40-12E78662C1DC}" presName="connectorText" presStyleLbl="sibTrans2D1" presStyleIdx="3" presStyleCnt="5"/>
      <dgm:spPr/>
    </dgm:pt>
    <dgm:pt modelId="{56D899B4-CD21-48CE-9576-93351B54AD4F}" type="pres">
      <dgm:prSet presAssocID="{2FD92967-08A6-401E-9732-EDA499462C4C}" presName="node" presStyleLbl="node1" presStyleIdx="4" presStyleCnt="5" custScaleX="123505" custScaleY="116316" custRadScaleRad="123627" custRadScaleInc="-9472">
        <dgm:presLayoutVars>
          <dgm:bulletEnabled val="1"/>
        </dgm:presLayoutVars>
      </dgm:prSet>
      <dgm:spPr/>
    </dgm:pt>
    <dgm:pt modelId="{C97B1B23-F003-4832-BEAF-32AD254ABAC2}" type="pres">
      <dgm:prSet presAssocID="{5DEB8C05-07FF-4DF5-B74E-9E767384D866}" presName="sibTrans" presStyleLbl="sibTrans2D1" presStyleIdx="4" presStyleCnt="5"/>
      <dgm:spPr/>
    </dgm:pt>
    <dgm:pt modelId="{16BC0870-CDE6-4716-86C1-1DD6C9260698}" type="pres">
      <dgm:prSet presAssocID="{5DEB8C05-07FF-4DF5-B74E-9E767384D866}" presName="connectorText" presStyleLbl="sibTrans2D1" presStyleIdx="4" presStyleCnt="5"/>
      <dgm:spPr/>
    </dgm:pt>
  </dgm:ptLst>
  <dgm:cxnLst>
    <dgm:cxn modelId="{E95B7F15-B89A-4D27-AAA3-08B52E6BEA1D}" type="presOf" srcId="{5DEB8C05-07FF-4DF5-B74E-9E767384D866}" destId="{16BC0870-CDE6-4716-86C1-1DD6C9260698}" srcOrd="1" destOrd="0" presId="urn:microsoft.com/office/officeart/2005/8/layout/cycle2"/>
    <dgm:cxn modelId="{2101BD22-5C6A-4D08-B8ED-8572B7228C31}" type="presOf" srcId="{5DD8F7BF-B45D-407B-9F84-9DD82D3007F3}" destId="{63BFFF13-695A-4634-A828-55F2EAD6338B}" srcOrd="0" destOrd="0" presId="urn:microsoft.com/office/officeart/2005/8/layout/cycle2"/>
    <dgm:cxn modelId="{EC35B22C-A110-4AFF-B980-38EC2B30321C}" type="presOf" srcId="{3F806B6D-E953-4C48-908C-3174D59E272D}" destId="{3A029F90-61F7-4198-ADCF-34B6A11154F5}" srcOrd="0" destOrd="0" presId="urn:microsoft.com/office/officeart/2005/8/layout/cycle2"/>
    <dgm:cxn modelId="{1CCDA52F-C523-44F7-B791-90B5F3B74EC5}" type="presOf" srcId="{B1B0A2D7-432F-4BE3-A1C9-E16E427877A6}" destId="{AF178FD3-F879-4590-A5C8-9ECD96237429}" srcOrd="1" destOrd="0" presId="urn:microsoft.com/office/officeart/2005/8/layout/cycle2"/>
    <dgm:cxn modelId="{0C0DAE31-FA84-46F0-8F3C-717F1C75D993}" type="presOf" srcId="{8B7CDFD7-6430-41C4-981E-5D496664A54A}" destId="{E785F519-02CA-4698-952C-4051EF46CAE7}" srcOrd="0" destOrd="0" presId="urn:microsoft.com/office/officeart/2005/8/layout/cycle2"/>
    <dgm:cxn modelId="{E0625334-421E-4D6E-8F68-45EDBDDB9D56}" type="presOf" srcId="{9A72FADB-F45D-4707-8A65-7287C6FE6925}" destId="{28E3B3FD-3DEA-48C2-9A38-34C2E4DACCBB}" srcOrd="0" destOrd="0" presId="urn:microsoft.com/office/officeart/2005/8/layout/cycle2"/>
    <dgm:cxn modelId="{BC851040-5D1E-492B-AC7C-2079182ED12E}" srcId="{3F806B6D-E953-4C48-908C-3174D59E272D}" destId="{9A72FADB-F45D-4707-8A65-7287C6FE6925}" srcOrd="0" destOrd="0" parTransId="{47A7F26F-5EC1-4F44-BCD7-A3FF68F65E71}" sibTransId="{5DD8F7BF-B45D-407B-9F84-9DD82D3007F3}"/>
    <dgm:cxn modelId="{979D5047-FAA8-404F-8069-5CC7C6D54026}" type="presOf" srcId="{9011961B-512C-4A59-A39B-8F324ADC8573}" destId="{4DA5C5D9-34C8-4230-9D4D-7B3A594479BF}" srcOrd="1" destOrd="0" presId="urn:microsoft.com/office/officeart/2005/8/layout/cycle2"/>
    <dgm:cxn modelId="{870CB267-03B7-476A-8751-E631D19F542B}" type="presOf" srcId="{4AF76E2E-0C2C-4880-A593-6FD9E40CA82B}" destId="{5CF62882-9801-482E-B0A9-A11BAEAC6311}" srcOrd="0" destOrd="0" presId="urn:microsoft.com/office/officeart/2005/8/layout/cycle2"/>
    <dgm:cxn modelId="{7C0EB54C-7864-4B0D-A1DB-F5C23013D808}" srcId="{3F806B6D-E953-4C48-908C-3174D59E272D}" destId="{4AF76E2E-0C2C-4880-A593-6FD9E40CA82B}" srcOrd="1" destOrd="0" parTransId="{5A0813E2-5999-4CE0-BA65-52F3C06C7E31}" sibTransId="{B1B0A2D7-432F-4BE3-A1C9-E16E427877A6}"/>
    <dgm:cxn modelId="{1EAD8572-8274-422E-81B5-F825B6142B04}" type="presOf" srcId="{5DEB8C05-07FF-4DF5-B74E-9E767384D866}" destId="{C97B1B23-F003-4832-BEAF-32AD254ABAC2}" srcOrd="0" destOrd="0" presId="urn:microsoft.com/office/officeart/2005/8/layout/cycle2"/>
    <dgm:cxn modelId="{7140007F-F915-4610-AE6A-45A9DD0D6B41}" srcId="{3F806B6D-E953-4C48-908C-3174D59E272D}" destId="{2FD92967-08A6-401E-9732-EDA499462C4C}" srcOrd="4" destOrd="0" parTransId="{B79E4ED7-84D2-4A8D-A69D-0CD424577FE6}" sibTransId="{5DEB8C05-07FF-4DF5-B74E-9E767384D866}"/>
    <dgm:cxn modelId="{C201B38C-7A4D-4413-9D11-774B6C4B0374}" type="presOf" srcId="{B1B0A2D7-432F-4BE3-A1C9-E16E427877A6}" destId="{4FA90A17-8099-482F-9773-EF3892BA865D}" srcOrd="0" destOrd="0" presId="urn:microsoft.com/office/officeart/2005/8/layout/cycle2"/>
    <dgm:cxn modelId="{E2EB4F97-0E24-41BD-9015-DF67DC888A9A}" type="presOf" srcId="{5DD8F7BF-B45D-407B-9F84-9DD82D3007F3}" destId="{4D5073B3-0D1B-4FFD-968A-81E5696A3FBD}" srcOrd="1" destOrd="0" presId="urn:microsoft.com/office/officeart/2005/8/layout/cycle2"/>
    <dgm:cxn modelId="{5FEFAB9A-CBF0-4FBF-A572-B6B7BD65D557}" type="presOf" srcId="{95170520-AAAF-4734-8C04-137FCB74C23D}" destId="{7BDCAE3B-EE2D-4926-8727-EBF5DDEB40E2}" srcOrd="0" destOrd="0" presId="urn:microsoft.com/office/officeart/2005/8/layout/cycle2"/>
    <dgm:cxn modelId="{66823B9B-5B95-410F-8D4D-1478477AED39}" type="presOf" srcId="{366DA741-BD9F-45EA-8E40-12E78662C1DC}" destId="{12EDC5E7-A088-46E7-9767-343AD42801B1}" srcOrd="0" destOrd="0" presId="urn:microsoft.com/office/officeart/2005/8/layout/cycle2"/>
    <dgm:cxn modelId="{4E0425A2-ADA5-4471-A87F-8E3005B4A40A}" srcId="{3F806B6D-E953-4C48-908C-3174D59E272D}" destId="{95170520-AAAF-4734-8C04-137FCB74C23D}" srcOrd="3" destOrd="0" parTransId="{63545A85-BB75-47E7-B06A-A6B39831C2B2}" sibTransId="{366DA741-BD9F-45EA-8E40-12E78662C1DC}"/>
    <dgm:cxn modelId="{9E87BDB9-49A4-49D4-9811-3C15A3B18FE9}" type="presOf" srcId="{2FD92967-08A6-401E-9732-EDA499462C4C}" destId="{56D899B4-CD21-48CE-9576-93351B54AD4F}" srcOrd="0" destOrd="0" presId="urn:microsoft.com/office/officeart/2005/8/layout/cycle2"/>
    <dgm:cxn modelId="{118E63C0-D35F-4513-8A04-ACCCEDB95002}" type="presOf" srcId="{9011961B-512C-4A59-A39B-8F324ADC8573}" destId="{C901FE66-7C2F-4FB9-97D2-8E5700A23B0F}" srcOrd="0" destOrd="0" presId="urn:microsoft.com/office/officeart/2005/8/layout/cycle2"/>
    <dgm:cxn modelId="{776DE7D8-F5B6-450D-95BF-3510A5FBD2BA}" type="presOf" srcId="{366DA741-BD9F-45EA-8E40-12E78662C1DC}" destId="{27BE389F-ACD3-495E-855D-3CBBBFB3CE26}" srcOrd="1" destOrd="0" presId="urn:microsoft.com/office/officeart/2005/8/layout/cycle2"/>
    <dgm:cxn modelId="{B429F6E0-0085-4E97-92F9-528460FF4E17}" srcId="{3F806B6D-E953-4C48-908C-3174D59E272D}" destId="{8B7CDFD7-6430-41C4-981E-5D496664A54A}" srcOrd="2" destOrd="0" parTransId="{98A03409-CD9F-4921-9595-D8B938794B82}" sibTransId="{9011961B-512C-4A59-A39B-8F324ADC8573}"/>
    <dgm:cxn modelId="{A62FD141-73FD-47A2-8031-74C32CD18761}" type="presParOf" srcId="{3A029F90-61F7-4198-ADCF-34B6A11154F5}" destId="{28E3B3FD-3DEA-48C2-9A38-34C2E4DACCBB}" srcOrd="0" destOrd="0" presId="urn:microsoft.com/office/officeart/2005/8/layout/cycle2"/>
    <dgm:cxn modelId="{9AE1A51E-7B41-40B9-85A5-094BD8FF00B1}" type="presParOf" srcId="{3A029F90-61F7-4198-ADCF-34B6A11154F5}" destId="{63BFFF13-695A-4634-A828-55F2EAD6338B}" srcOrd="1" destOrd="0" presId="urn:microsoft.com/office/officeart/2005/8/layout/cycle2"/>
    <dgm:cxn modelId="{34CB6B93-D1FA-4FA3-A280-1ECF0E1A83A0}" type="presParOf" srcId="{63BFFF13-695A-4634-A828-55F2EAD6338B}" destId="{4D5073B3-0D1B-4FFD-968A-81E5696A3FBD}" srcOrd="0" destOrd="0" presId="urn:microsoft.com/office/officeart/2005/8/layout/cycle2"/>
    <dgm:cxn modelId="{6EEB7110-CB27-4281-A852-CD2744A38ADA}" type="presParOf" srcId="{3A029F90-61F7-4198-ADCF-34B6A11154F5}" destId="{5CF62882-9801-482E-B0A9-A11BAEAC6311}" srcOrd="2" destOrd="0" presId="urn:microsoft.com/office/officeart/2005/8/layout/cycle2"/>
    <dgm:cxn modelId="{A655D285-3008-4BC4-AE64-149B55A74B27}" type="presParOf" srcId="{3A029F90-61F7-4198-ADCF-34B6A11154F5}" destId="{4FA90A17-8099-482F-9773-EF3892BA865D}" srcOrd="3" destOrd="0" presId="urn:microsoft.com/office/officeart/2005/8/layout/cycle2"/>
    <dgm:cxn modelId="{61A670B0-570D-4210-9995-C949F19EBA67}" type="presParOf" srcId="{4FA90A17-8099-482F-9773-EF3892BA865D}" destId="{AF178FD3-F879-4590-A5C8-9ECD96237429}" srcOrd="0" destOrd="0" presId="urn:microsoft.com/office/officeart/2005/8/layout/cycle2"/>
    <dgm:cxn modelId="{439B82D6-78DB-4E00-B818-C2A920C2607C}" type="presParOf" srcId="{3A029F90-61F7-4198-ADCF-34B6A11154F5}" destId="{E785F519-02CA-4698-952C-4051EF46CAE7}" srcOrd="4" destOrd="0" presId="urn:microsoft.com/office/officeart/2005/8/layout/cycle2"/>
    <dgm:cxn modelId="{71CA0495-48DE-4888-A999-0199AD8E3028}" type="presParOf" srcId="{3A029F90-61F7-4198-ADCF-34B6A11154F5}" destId="{C901FE66-7C2F-4FB9-97D2-8E5700A23B0F}" srcOrd="5" destOrd="0" presId="urn:microsoft.com/office/officeart/2005/8/layout/cycle2"/>
    <dgm:cxn modelId="{9B3C7B55-D215-4A1A-A81A-BB7509BA22C5}" type="presParOf" srcId="{C901FE66-7C2F-4FB9-97D2-8E5700A23B0F}" destId="{4DA5C5D9-34C8-4230-9D4D-7B3A594479BF}" srcOrd="0" destOrd="0" presId="urn:microsoft.com/office/officeart/2005/8/layout/cycle2"/>
    <dgm:cxn modelId="{CBEB80B5-6818-4A49-A200-CD46E65F4D7A}" type="presParOf" srcId="{3A029F90-61F7-4198-ADCF-34B6A11154F5}" destId="{7BDCAE3B-EE2D-4926-8727-EBF5DDEB40E2}" srcOrd="6" destOrd="0" presId="urn:microsoft.com/office/officeart/2005/8/layout/cycle2"/>
    <dgm:cxn modelId="{7E340664-DB14-46F2-B664-C66000DC5A06}" type="presParOf" srcId="{3A029F90-61F7-4198-ADCF-34B6A11154F5}" destId="{12EDC5E7-A088-46E7-9767-343AD42801B1}" srcOrd="7" destOrd="0" presId="urn:microsoft.com/office/officeart/2005/8/layout/cycle2"/>
    <dgm:cxn modelId="{ECC5DEA4-4948-4F1F-B3D9-5C4D59FD5080}" type="presParOf" srcId="{12EDC5E7-A088-46E7-9767-343AD42801B1}" destId="{27BE389F-ACD3-495E-855D-3CBBBFB3CE26}" srcOrd="0" destOrd="0" presId="urn:microsoft.com/office/officeart/2005/8/layout/cycle2"/>
    <dgm:cxn modelId="{6C436B68-A438-41E8-A6D6-F804195B3972}" type="presParOf" srcId="{3A029F90-61F7-4198-ADCF-34B6A11154F5}" destId="{56D899B4-CD21-48CE-9576-93351B54AD4F}" srcOrd="8" destOrd="0" presId="urn:microsoft.com/office/officeart/2005/8/layout/cycle2"/>
    <dgm:cxn modelId="{AEAA95E8-F2C0-4F05-8F2D-B5425D219D0E}" type="presParOf" srcId="{3A029F90-61F7-4198-ADCF-34B6A11154F5}" destId="{C97B1B23-F003-4832-BEAF-32AD254ABAC2}" srcOrd="9" destOrd="0" presId="urn:microsoft.com/office/officeart/2005/8/layout/cycle2"/>
    <dgm:cxn modelId="{A41D0599-2532-4BB0-BE27-022109D25AD9}" type="presParOf" srcId="{C97B1B23-F003-4832-BEAF-32AD254ABAC2}" destId="{16BC0870-CDE6-4716-86C1-1DD6C9260698}"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4C0B709-8ABB-4063-9EB2-6C2263EF35B8}" type="doc">
      <dgm:prSet loTypeId="urn:microsoft.com/office/officeart/2008/layout/PictureStrips" loCatId="list" qsTypeId="urn:microsoft.com/office/officeart/2005/8/quickstyle/simple1" qsCatId="simple" csTypeId="urn:microsoft.com/office/officeart/2005/8/colors/colorful1" csCatId="colorful" phldr="1"/>
      <dgm:spPr/>
      <dgm:t>
        <a:bodyPr/>
        <a:lstStyle/>
        <a:p>
          <a:endParaRPr lang="en-US"/>
        </a:p>
      </dgm:t>
    </dgm:pt>
    <dgm:pt modelId="{8F1B0856-CFCC-4D9D-8CA2-B28000BC3B1A}">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Quizzes (quick quizzes) </a:t>
          </a:r>
          <a:endParaRPr lang="en-US" sz="1800" dirty="0">
            <a:latin typeface="Cambria" panose="02040503050406030204" pitchFamily="18" charset="0"/>
            <a:ea typeface="Cambria" panose="02040503050406030204" pitchFamily="18" charset="0"/>
          </a:endParaRPr>
        </a:p>
      </dgm:t>
    </dgm:pt>
    <dgm:pt modelId="{D26A5BBF-CC66-479D-AAFA-14FF4EB1DC80}" type="parTrans" cxnId="{34259513-9613-48B3-9153-3F644D5B2AAE}">
      <dgm:prSet/>
      <dgm:spPr/>
      <dgm:t>
        <a:bodyPr/>
        <a:lstStyle/>
        <a:p>
          <a:endParaRPr lang="en-US" sz="2000"/>
        </a:p>
      </dgm:t>
    </dgm:pt>
    <dgm:pt modelId="{1CEDC49B-CFAF-4EAE-BB57-80E3B12EC9A6}" type="sibTrans" cxnId="{34259513-9613-48B3-9153-3F644D5B2AAE}">
      <dgm:prSet/>
      <dgm:spPr/>
      <dgm:t>
        <a:bodyPr/>
        <a:lstStyle/>
        <a:p>
          <a:endParaRPr lang="en-US" sz="2000"/>
        </a:p>
      </dgm:t>
    </dgm:pt>
    <dgm:pt modelId="{3715C5B8-6A0A-4254-A11F-E55AE542645F}">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Interactive exercises </a:t>
          </a:r>
          <a:endParaRPr lang="en-US" sz="1800" dirty="0">
            <a:latin typeface="Cambria" panose="02040503050406030204" pitchFamily="18" charset="0"/>
            <a:ea typeface="Cambria" panose="02040503050406030204" pitchFamily="18" charset="0"/>
          </a:endParaRPr>
        </a:p>
      </dgm:t>
    </dgm:pt>
    <dgm:pt modelId="{8AE0B039-E401-4CFB-BD57-A79A5D89937F}" type="parTrans" cxnId="{602E8AC5-DB3F-42B4-B15C-0D3FF1F0A1B8}">
      <dgm:prSet/>
      <dgm:spPr/>
      <dgm:t>
        <a:bodyPr/>
        <a:lstStyle/>
        <a:p>
          <a:endParaRPr lang="en-US" sz="2000"/>
        </a:p>
      </dgm:t>
    </dgm:pt>
    <dgm:pt modelId="{C6C77742-BA0B-46A6-9BD6-ED14075BF32F}" type="sibTrans" cxnId="{602E8AC5-DB3F-42B4-B15C-0D3FF1F0A1B8}">
      <dgm:prSet/>
      <dgm:spPr/>
      <dgm:t>
        <a:bodyPr/>
        <a:lstStyle/>
        <a:p>
          <a:endParaRPr lang="en-US" sz="2000"/>
        </a:p>
      </dgm:t>
    </dgm:pt>
    <dgm:pt modelId="{54DB3A64-A551-4C68-BEEC-FB6D35D064A9}">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Small group discussions </a:t>
          </a:r>
          <a:endParaRPr lang="en-US" sz="1800" dirty="0">
            <a:latin typeface="Cambria" panose="02040503050406030204" pitchFamily="18" charset="0"/>
            <a:ea typeface="Cambria" panose="02040503050406030204" pitchFamily="18" charset="0"/>
          </a:endParaRPr>
        </a:p>
      </dgm:t>
    </dgm:pt>
    <dgm:pt modelId="{A5FA596A-A16A-425B-8C7D-AE3A8D36FB5F}" type="parTrans" cxnId="{144B1861-D3DC-4311-AA3E-02156B63F07E}">
      <dgm:prSet/>
      <dgm:spPr/>
      <dgm:t>
        <a:bodyPr/>
        <a:lstStyle/>
        <a:p>
          <a:endParaRPr lang="en-US"/>
        </a:p>
      </dgm:t>
    </dgm:pt>
    <dgm:pt modelId="{C5A1E6EB-E8AA-409F-BC85-4EA9B8A70DD3}" type="sibTrans" cxnId="{144B1861-D3DC-4311-AA3E-02156B63F07E}">
      <dgm:prSet/>
      <dgm:spPr/>
      <dgm:t>
        <a:bodyPr/>
        <a:lstStyle/>
        <a:p>
          <a:endParaRPr lang="en-US"/>
        </a:p>
      </dgm:t>
    </dgm:pt>
    <dgm:pt modelId="{F4C5579B-41A1-48DB-BD00-A18568C81269}">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Active summaries</a:t>
          </a:r>
          <a:endParaRPr lang="en-US" sz="1800" dirty="0">
            <a:latin typeface="Cambria" panose="02040503050406030204" pitchFamily="18" charset="0"/>
            <a:ea typeface="Cambria" panose="02040503050406030204" pitchFamily="18" charset="0"/>
          </a:endParaRPr>
        </a:p>
      </dgm:t>
    </dgm:pt>
    <dgm:pt modelId="{750A898A-256E-42BF-B621-9A5B4CCE63AD}" type="parTrans" cxnId="{124DD335-1ADF-4FF6-B66E-853804AE4066}">
      <dgm:prSet/>
      <dgm:spPr/>
      <dgm:t>
        <a:bodyPr/>
        <a:lstStyle/>
        <a:p>
          <a:endParaRPr lang="en-US"/>
        </a:p>
      </dgm:t>
    </dgm:pt>
    <dgm:pt modelId="{EC63446B-CBEC-4B93-BBBF-512AA82D8D21}" type="sibTrans" cxnId="{124DD335-1ADF-4FF6-B66E-853804AE4066}">
      <dgm:prSet/>
      <dgm:spPr/>
      <dgm:t>
        <a:bodyPr/>
        <a:lstStyle/>
        <a:p>
          <a:endParaRPr lang="en-US"/>
        </a:p>
      </dgm:t>
    </dgm:pt>
    <dgm:pt modelId="{2EA819A8-1B5E-4F62-AD41-525A92982BBE}">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Case studies </a:t>
          </a:r>
          <a:endParaRPr lang="en-US" sz="1800" dirty="0">
            <a:latin typeface="Cambria" panose="02040503050406030204" pitchFamily="18" charset="0"/>
            <a:ea typeface="Cambria" panose="02040503050406030204" pitchFamily="18" charset="0"/>
          </a:endParaRPr>
        </a:p>
      </dgm:t>
    </dgm:pt>
    <dgm:pt modelId="{351A636F-A1BE-41F2-9A0B-80802A1E98DD}" type="parTrans" cxnId="{6AB16DBA-AC34-4397-A4CE-A2416018B693}">
      <dgm:prSet/>
      <dgm:spPr/>
      <dgm:t>
        <a:bodyPr/>
        <a:lstStyle/>
        <a:p>
          <a:endParaRPr lang="en-US"/>
        </a:p>
      </dgm:t>
    </dgm:pt>
    <dgm:pt modelId="{A389CD0F-C540-4967-AB54-19E1900881C0}" type="sibTrans" cxnId="{6AB16DBA-AC34-4397-A4CE-A2416018B693}">
      <dgm:prSet/>
      <dgm:spPr/>
      <dgm:t>
        <a:bodyPr/>
        <a:lstStyle/>
        <a:p>
          <a:endParaRPr lang="en-US"/>
        </a:p>
      </dgm:t>
    </dgm:pt>
    <dgm:pt modelId="{0FC85ACF-3F9F-44E0-9A87-016F8EBD916B}">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Q &amp;amp; A sessions (question and answer sessions) </a:t>
          </a:r>
          <a:endParaRPr lang="en-US" sz="1800" dirty="0">
            <a:latin typeface="Cambria" panose="02040503050406030204" pitchFamily="18" charset="0"/>
            <a:ea typeface="Cambria" panose="02040503050406030204" pitchFamily="18" charset="0"/>
          </a:endParaRPr>
        </a:p>
      </dgm:t>
    </dgm:pt>
    <dgm:pt modelId="{3F895C5A-77E5-4ABF-BFEF-CC0A4041A8B7}" type="parTrans" cxnId="{0E1A0EB5-626B-4FAF-B49D-ACA79174AE1C}">
      <dgm:prSet/>
      <dgm:spPr/>
      <dgm:t>
        <a:bodyPr/>
        <a:lstStyle/>
        <a:p>
          <a:endParaRPr lang="en-US"/>
        </a:p>
      </dgm:t>
    </dgm:pt>
    <dgm:pt modelId="{77421A58-04BF-4D62-B20B-C0F35766EA47}" type="sibTrans" cxnId="{0E1A0EB5-626B-4FAF-B49D-ACA79174AE1C}">
      <dgm:prSet/>
      <dgm:spPr/>
      <dgm:t>
        <a:bodyPr/>
        <a:lstStyle/>
        <a:p>
          <a:endParaRPr lang="en-US"/>
        </a:p>
      </dgm:t>
    </dgm:pt>
    <dgm:pt modelId="{770B8F07-00BC-4610-8983-F90D876E724F}">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Question cards </a:t>
          </a:r>
          <a:endParaRPr lang="en-US" sz="1800" dirty="0">
            <a:latin typeface="Cambria" panose="02040503050406030204" pitchFamily="18" charset="0"/>
            <a:ea typeface="Cambria" panose="02040503050406030204" pitchFamily="18" charset="0"/>
          </a:endParaRPr>
        </a:p>
      </dgm:t>
    </dgm:pt>
    <dgm:pt modelId="{02F9F26E-2732-4AA8-96FD-C17AB38A48FD}" type="parTrans" cxnId="{C975C1D5-14C2-4AF9-B4AA-471D49A61EDE}">
      <dgm:prSet/>
      <dgm:spPr/>
      <dgm:t>
        <a:bodyPr/>
        <a:lstStyle/>
        <a:p>
          <a:endParaRPr lang="en-US"/>
        </a:p>
      </dgm:t>
    </dgm:pt>
    <dgm:pt modelId="{967A4503-2FAD-4EC8-A320-DFBDAF9DAD06}" type="sibTrans" cxnId="{C975C1D5-14C2-4AF9-B4AA-471D49A61EDE}">
      <dgm:prSet/>
      <dgm:spPr/>
      <dgm:t>
        <a:bodyPr/>
        <a:lstStyle/>
        <a:p>
          <a:endParaRPr lang="en-US"/>
        </a:p>
      </dgm:t>
    </dgm:pt>
    <dgm:pt modelId="{669A923D-1595-4640-9408-359116C3E64E}">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Role-playing </a:t>
          </a:r>
          <a:endParaRPr lang="en-US" sz="1800" dirty="0">
            <a:latin typeface="Cambria" panose="02040503050406030204" pitchFamily="18" charset="0"/>
            <a:ea typeface="Cambria" panose="02040503050406030204" pitchFamily="18" charset="0"/>
          </a:endParaRPr>
        </a:p>
      </dgm:t>
    </dgm:pt>
    <dgm:pt modelId="{9DB7A0F2-9426-4882-9C0B-43F483588D79}" type="parTrans" cxnId="{C9B86424-4F10-469B-BC4C-F414DD354BDE}">
      <dgm:prSet/>
      <dgm:spPr/>
      <dgm:t>
        <a:bodyPr/>
        <a:lstStyle/>
        <a:p>
          <a:endParaRPr lang="en-US"/>
        </a:p>
      </dgm:t>
    </dgm:pt>
    <dgm:pt modelId="{67D50067-B19F-4792-9D1C-777ADE680AF4}" type="sibTrans" cxnId="{C9B86424-4F10-469B-BC4C-F414DD354BDE}">
      <dgm:prSet/>
      <dgm:spPr/>
      <dgm:t>
        <a:bodyPr/>
        <a:lstStyle/>
        <a:p>
          <a:endParaRPr lang="en-US"/>
        </a:p>
      </dgm:t>
    </dgm:pt>
    <dgm:pt modelId="{7D55CFBB-BDA1-4FD1-A841-4ECCA6896B0A}">
      <dgm:prSet phldrT="[Text]" custT="1"/>
      <dgm:spPr/>
      <dgm:t>
        <a:bodyPr/>
        <a:lstStyle/>
        <a:p>
          <a:r>
            <a:rPr lang="vi-VN" sz="1800" b="0" i="0" u="none" strike="noStrike" cap="none">
              <a:effectLst/>
              <a:latin typeface="Cambria" panose="02040503050406030204" pitchFamily="18" charset="0"/>
              <a:ea typeface="Cambria" panose="02040503050406030204" pitchFamily="18" charset="0"/>
              <a:cs typeface="Calibri"/>
              <a:sym typeface="Calibri"/>
            </a:rPr>
            <a:t>Participant inputs </a:t>
          </a:r>
          <a:endParaRPr lang="en-US" sz="1800" dirty="0">
            <a:latin typeface="Cambria" panose="02040503050406030204" pitchFamily="18" charset="0"/>
            <a:ea typeface="Cambria" panose="02040503050406030204" pitchFamily="18" charset="0"/>
          </a:endParaRPr>
        </a:p>
      </dgm:t>
    </dgm:pt>
    <dgm:pt modelId="{B1C4DBD4-2C7A-4826-BCCD-598989BA68E3}" type="parTrans" cxnId="{A34DEADA-B0C6-4136-9228-FB4377C6E1BD}">
      <dgm:prSet/>
      <dgm:spPr/>
      <dgm:t>
        <a:bodyPr/>
        <a:lstStyle/>
        <a:p>
          <a:endParaRPr lang="en-US"/>
        </a:p>
      </dgm:t>
    </dgm:pt>
    <dgm:pt modelId="{4A3FBEE7-D04C-4822-8914-8F14E1B58C24}" type="sibTrans" cxnId="{A34DEADA-B0C6-4136-9228-FB4377C6E1BD}">
      <dgm:prSet/>
      <dgm:spPr/>
      <dgm:t>
        <a:bodyPr/>
        <a:lstStyle/>
        <a:p>
          <a:endParaRPr lang="en-US"/>
        </a:p>
      </dgm:t>
    </dgm:pt>
    <dgm:pt modelId="{95C35B77-80DB-40B1-BD43-647C0BF05474}">
      <dgm:prSet phldrT="[Text]" custT="1"/>
      <dgm:spPr/>
      <dgm:t>
        <a:bodyPr/>
        <a:lstStyle/>
        <a:p>
          <a:r>
            <a:rPr lang="vi-VN" sz="1800" b="0" i="0" u="none" strike="noStrike" cap="none" dirty="0">
              <a:effectLst/>
              <a:latin typeface="Cambria" panose="02040503050406030204" pitchFamily="18" charset="0"/>
              <a:ea typeface="Cambria" panose="02040503050406030204" pitchFamily="18" charset="0"/>
              <a:cs typeface="Calibri"/>
              <a:sym typeface="Calibri"/>
            </a:rPr>
            <a:t>Demonstrations </a:t>
          </a:r>
          <a:endParaRPr lang="en-US" sz="1800" dirty="0">
            <a:latin typeface="Cambria" panose="02040503050406030204" pitchFamily="18" charset="0"/>
            <a:ea typeface="Cambria" panose="02040503050406030204" pitchFamily="18" charset="0"/>
          </a:endParaRPr>
        </a:p>
      </dgm:t>
    </dgm:pt>
    <dgm:pt modelId="{9D746023-D6FF-4FB3-9111-B0F9273120A6}" type="parTrans" cxnId="{52F98A17-AC85-4E0A-A683-CF38AB83BD49}">
      <dgm:prSet/>
      <dgm:spPr/>
      <dgm:t>
        <a:bodyPr/>
        <a:lstStyle/>
        <a:p>
          <a:endParaRPr lang="en-US"/>
        </a:p>
      </dgm:t>
    </dgm:pt>
    <dgm:pt modelId="{41B236E6-AE51-4007-9FA2-1BF43141CCE3}" type="sibTrans" cxnId="{52F98A17-AC85-4E0A-A683-CF38AB83BD49}">
      <dgm:prSet/>
      <dgm:spPr/>
      <dgm:t>
        <a:bodyPr/>
        <a:lstStyle/>
        <a:p>
          <a:endParaRPr lang="en-US"/>
        </a:p>
      </dgm:t>
    </dgm:pt>
    <dgm:pt modelId="{DCDCE6FA-3539-4A75-8220-ED5A3A726C40}" type="pres">
      <dgm:prSet presAssocID="{B4C0B709-8ABB-4063-9EB2-6C2263EF35B8}" presName="Name0" presStyleCnt="0">
        <dgm:presLayoutVars>
          <dgm:dir/>
          <dgm:resizeHandles val="exact"/>
        </dgm:presLayoutVars>
      </dgm:prSet>
      <dgm:spPr/>
    </dgm:pt>
    <dgm:pt modelId="{8B13ED11-404F-41FD-BBAC-4313C4550B6E}" type="pres">
      <dgm:prSet presAssocID="{8F1B0856-CFCC-4D9D-8CA2-B28000BC3B1A}" presName="composite" presStyleCnt="0"/>
      <dgm:spPr/>
    </dgm:pt>
    <dgm:pt modelId="{F455B9FB-5D9F-4E68-AA99-F171B4227975}" type="pres">
      <dgm:prSet presAssocID="{8F1B0856-CFCC-4D9D-8CA2-B28000BC3B1A}" presName="rect1" presStyleLbl="trAlignAcc1" presStyleIdx="0" presStyleCnt="10">
        <dgm:presLayoutVars>
          <dgm:bulletEnabled val="1"/>
        </dgm:presLayoutVars>
      </dgm:prSet>
      <dgm:spPr/>
    </dgm:pt>
    <dgm:pt modelId="{49F1D705-B503-43A7-A9DD-F99EF11DFE95}" type="pres">
      <dgm:prSet presAssocID="{8F1B0856-CFCC-4D9D-8CA2-B28000BC3B1A}" presName="rect2" presStyleLbl="fgImgPlace1" presStyleIdx="0" presStyleCnt="10"/>
      <dgm:spPr/>
    </dgm:pt>
    <dgm:pt modelId="{090AC476-F86C-4FB7-A403-FE632EAD2644}" type="pres">
      <dgm:prSet presAssocID="{1CEDC49B-CFAF-4EAE-BB57-80E3B12EC9A6}" presName="sibTrans" presStyleCnt="0"/>
      <dgm:spPr/>
    </dgm:pt>
    <dgm:pt modelId="{A58AA57A-0B30-4129-8D24-8BEF747006A9}" type="pres">
      <dgm:prSet presAssocID="{3715C5B8-6A0A-4254-A11F-E55AE542645F}" presName="composite" presStyleCnt="0"/>
      <dgm:spPr/>
    </dgm:pt>
    <dgm:pt modelId="{31A86910-CFC7-4D9F-916E-E6BC7C73F302}" type="pres">
      <dgm:prSet presAssocID="{3715C5B8-6A0A-4254-A11F-E55AE542645F}" presName="rect1" presStyleLbl="trAlignAcc1" presStyleIdx="1" presStyleCnt="10">
        <dgm:presLayoutVars>
          <dgm:bulletEnabled val="1"/>
        </dgm:presLayoutVars>
      </dgm:prSet>
      <dgm:spPr/>
    </dgm:pt>
    <dgm:pt modelId="{03E7FA2D-8DD0-425D-8311-3D6E7B8DB89B}" type="pres">
      <dgm:prSet presAssocID="{3715C5B8-6A0A-4254-A11F-E55AE542645F}" presName="rect2" presStyleLbl="fgImgPlace1" presStyleIdx="1" presStyleCnt="10"/>
      <dgm:spPr/>
    </dgm:pt>
    <dgm:pt modelId="{54280FFF-68CD-486F-A783-E74E939AB846}" type="pres">
      <dgm:prSet presAssocID="{C6C77742-BA0B-46A6-9BD6-ED14075BF32F}" presName="sibTrans" presStyleCnt="0"/>
      <dgm:spPr/>
    </dgm:pt>
    <dgm:pt modelId="{42F6ACB1-212E-4B19-A4CC-F6BC5C1EED95}" type="pres">
      <dgm:prSet presAssocID="{54DB3A64-A551-4C68-BEEC-FB6D35D064A9}" presName="composite" presStyleCnt="0"/>
      <dgm:spPr/>
    </dgm:pt>
    <dgm:pt modelId="{4AF38402-D3F5-460C-8DD7-BFDA5447330E}" type="pres">
      <dgm:prSet presAssocID="{54DB3A64-A551-4C68-BEEC-FB6D35D064A9}" presName="rect1" presStyleLbl="trAlignAcc1" presStyleIdx="2" presStyleCnt="10">
        <dgm:presLayoutVars>
          <dgm:bulletEnabled val="1"/>
        </dgm:presLayoutVars>
      </dgm:prSet>
      <dgm:spPr/>
    </dgm:pt>
    <dgm:pt modelId="{9807A46E-EE48-44F4-9970-FF1886D4FBFD}" type="pres">
      <dgm:prSet presAssocID="{54DB3A64-A551-4C68-BEEC-FB6D35D064A9}" presName="rect2" presStyleLbl="fgImgPlace1" presStyleIdx="2" presStyleCnt="10"/>
      <dgm:spPr/>
    </dgm:pt>
    <dgm:pt modelId="{3BEC3032-F93B-40B1-8F47-3B20E408C618}" type="pres">
      <dgm:prSet presAssocID="{C5A1E6EB-E8AA-409F-BC85-4EA9B8A70DD3}" presName="sibTrans" presStyleCnt="0"/>
      <dgm:spPr/>
    </dgm:pt>
    <dgm:pt modelId="{1EB1A83C-595C-413A-A4AE-108B9D37FBA0}" type="pres">
      <dgm:prSet presAssocID="{F4C5579B-41A1-48DB-BD00-A18568C81269}" presName="composite" presStyleCnt="0"/>
      <dgm:spPr/>
    </dgm:pt>
    <dgm:pt modelId="{76465C0B-E2D2-4C8D-A1DD-56F36662FB16}" type="pres">
      <dgm:prSet presAssocID="{F4C5579B-41A1-48DB-BD00-A18568C81269}" presName="rect1" presStyleLbl="trAlignAcc1" presStyleIdx="3" presStyleCnt="10">
        <dgm:presLayoutVars>
          <dgm:bulletEnabled val="1"/>
        </dgm:presLayoutVars>
      </dgm:prSet>
      <dgm:spPr/>
    </dgm:pt>
    <dgm:pt modelId="{0682808A-AF79-4BBE-B3FE-884EA889525D}" type="pres">
      <dgm:prSet presAssocID="{F4C5579B-41A1-48DB-BD00-A18568C81269}" presName="rect2" presStyleLbl="fgImgPlace1" presStyleIdx="3" presStyleCnt="10"/>
      <dgm:spPr/>
    </dgm:pt>
    <dgm:pt modelId="{BF6EDC78-F5AD-446E-9A42-D124E236D02C}" type="pres">
      <dgm:prSet presAssocID="{EC63446B-CBEC-4B93-BBBF-512AA82D8D21}" presName="sibTrans" presStyleCnt="0"/>
      <dgm:spPr/>
    </dgm:pt>
    <dgm:pt modelId="{3AAB520D-504F-44CA-8D6C-E1B58244ACEE}" type="pres">
      <dgm:prSet presAssocID="{2EA819A8-1B5E-4F62-AD41-525A92982BBE}" presName="composite" presStyleCnt="0"/>
      <dgm:spPr/>
    </dgm:pt>
    <dgm:pt modelId="{13C624CE-2D56-4BB2-94D4-41D2EB559E48}" type="pres">
      <dgm:prSet presAssocID="{2EA819A8-1B5E-4F62-AD41-525A92982BBE}" presName="rect1" presStyleLbl="trAlignAcc1" presStyleIdx="4" presStyleCnt="10">
        <dgm:presLayoutVars>
          <dgm:bulletEnabled val="1"/>
        </dgm:presLayoutVars>
      </dgm:prSet>
      <dgm:spPr/>
    </dgm:pt>
    <dgm:pt modelId="{8186FD01-C0FF-4850-85D7-646FEB22A7B7}" type="pres">
      <dgm:prSet presAssocID="{2EA819A8-1B5E-4F62-AD41-525A92982BBE}" presName="rect2" presStyleLbl="fgImgPlace1" presStyleIdx="4" presStyleCnt="10"/>
      <dgm:spPr/>
    </dgm:pt>
    <dgm:pt modelId="{D0B00E8F-B197-484C-ABDE-4CE488F30613}" type="pres">
      <dgm:prSet presAssocID="{A389CD0F-C540-4967-AB54-19E1900881C0}" presName="sibTrans" presStyleCnt="0"/>
      <dgm:spPr/>
    </dgm:pt>
    <dgm:pt modelId="{342A3021-A8A1-478D-A4F3-91149513381F}" type="pres">
      <dgm:prSet presAssocID="{0FC85ACF-3F9F-44E0-9A87-016F8EBD916B}" presName="composite" presStyleCnt="0"/>
      <dgm:spPr/>
    </dgm:pt>
    <dgm:pt modelId="{253D5D1E-EDD5-47E8-91AA-EA6D4150B101}" type="pres">
      <dgm:prSet presAssocID="{0FC85ACF-3F9F-44E0-9A87-016F8EBD916B}" presName="rect1" presStyleLbl="trAlignAcc1" presStyleIdx="5" presStyleCnt="10">
        <dgm:presLayoutVars>
          <dgm:bulletEnabled val="1"/>
        </dgm:presLayoutVars>
      </dgm:prSet>
      <dgm:spPr/>
    </dgm:pt>
    <dgm:pt modelId="{313A2641-6BDB-43F4-9F0B-683A9145BB09}" type="pres">
      <dgm:prSet presAssocID="{0FC85ACF-3F9F-44E0-9A87-016F8EBD916B}" presName="rect2" presStyleLbl="fgImgPlace1" presStyleIdx="5" presStyleCnt="10"/>
      <dgm:spPr/>
    </dgm:pt>
    <dgm:pt modelId="{6BF1D343-1E4B-4ECA-A0EA-C22205D2BD0A}" type="pres">
      <dgm:prSet presAssocID="{77421A58-04BF-4D62-B20B-C0F35766EA47}" presName="sibTrans" presStyleCnt="0"/>
      <dgm:spPr/>
    </dgm:pt>
    <dgm:pt modelId="{EA2B55E1-1D34-4FB5-ABA2-B2A34256A41D}" type="pres">
      <dgm:prSet presAssocID="{770B8F07-00BC-4610-8983-F90D876E724F}" presName="composite" presStyleCnt="0"/>
      <dgm:spPr/>
    </dgm:pt>
    <dgm:pt modelId="{DCCA5511-DB17-4105-82E4-AE161A61813B}" type="pres">
      <dgm:prSet presAssocID="{770B8F07-00BC-4610-8983-F90D876E724F}" presName="rect1" presStyleLbl="trAlignAcc1" presStyleIdx="6" presStyleCnt="10">
        <dgm:presLayoutVars>
          <dgm:bulletEnabled val="1"/>
        </dgm:presLayoutVars>
      </dgm:prSet>
      <dgm:spPr/>
    </dgm:pt>
    <dgm:pt modelId="{BA966388-B908-4B95-83A1-1E4C652A5AF8}" type="pres">
      <dgm:prSet presAssocID="{770B8F07-00BC-4610-8983-F90D876E724F}" presName="rect2" presStyleLbl="fgImgPlace1" presStyleIdx="6" presStyleCnt="10"/>
      <dgm:spPr/>
    </dgm:pt>
    <dgm:pt modelId="{C8A3A763-EB3C-4D51-AB92-C5176AB57434}" type="pres">
      <dgm:prSet presAssocID="{967A4503-2FAD-4EC8-A320-DFBDAF9DAD06}" presName="sibTrans" presStyleCnt="0"/>
      <dgm:spPr/>
    </dgm:pt>
    <dgm:pt modelId="{DB3F5C15-5D44-4F1C-8056-F606F8A45C0A}" type="pres">
      <dgm:prSet presAssocID="{669A923D-1595-4640-9408-359116C3E64E}" presName="composite" presStyleCnt="0"/>
      <dgm:spPr/>
    </dgm:pt>
    <dgm:pt modelId="{0929F9AB-412D-44D2-811D-CDF42307849F}" type="pres">
      <dgm:prSet presAssocID="{669A923D-1595-4640-9408-359116C3E64E}" presName="rect1" presStyleLbl="trAlignAcc1" presStyleIdx="7" presStyleCnt="10">
        <dgm:presLayoutVars>
          <dgm:bulletEnabled val="1"/>
        </dgm:presLayoutVars>
      </dgm:prSet>
      <dgm:spPr/>
    </dgm:pt>
    <dgm:pt modelId="{F64E9CBA-B6E4-4B7E-82C2-495E6491031F}" type="pres">
      <dgm:prSet presAssocID="{669A923D-1595-4640-9408-359116C3E64E}" presName="rect2" presStyleLbl="fgImgPlace1" presStyleIdx="7" presStyleCnt="10"/>
      <dgm:spPr/>
    </dgm:pt>
    <dgm:pt modelId="{4E9E0353-E393-4F9D-8B79-2E4B19AF0F17}" type="pres">
      <dgm:prSet presAssocID="{67D50067-B19F-4792-9D1C-777ADE680AF4}" presName="sibTrans" presStyleCnt="0"/>
      <dgm:spPr/>
    </dgm:pt>
    <dgm:pt modelId="{77EADE3A-60B0-4F8C-87B0-ED175F9B5548}" type="pres">
      <dgm:prSet presAssocID="{7D55CFBB-BDA1-4FD1-A841-4ECCA6896B0A}" presName="composite" presStyleCnt="0"/>
      <dgm:spPr/>
    </dgm:pt>
    <dgm:pt modelId="{D4086A90-EAF0-4E56-B9EA-3D5796B15FCE}" type="pres">
      <dgm:prSet presAssocID="{7D55CFBB-BDA1-4FD1-A841-4ECCA6896B0A}" presName="rect1" presStyleLbl="trAlignAcc1" presStyleIdx="8" presStyleCnt="10">
        <dgm:presLayoutVars>
          <dgm:bulletEnabled val="1"/>
        </dgm:presLayoutVars>
      </dgm:prSet>
      <dgm:spPr/>
    </dgm:pt>
    <dgm:pt modelId="{76694265-B083-49DD-81B1-8020E0B98285}" type="pres">
      <dgm:prSet presAssocID="{7D55CFBB-BDA1-4FD1-A841-4ECCA6896B0A}" presName="rect2" presStyleLbl="fgImgPlace1" presStyleIdx="8" presStyleCnt="10"/>
      <dgm:spPr/>
    </dgm:pt>
    <dgm:pt modelId="{DA446FE8-6257-47A6-BD9E-5F716A05B16A}" type="pres">
      <dgm:prSet presAssocID="{4A3FBEE7-D04C-4822-8914-8F14E1B58C24}" presName="sibTrans" presStyleCnt="0"/>
      <dgm:spPr/>
    </dgm:pt>
    <dgm:pt modelId="{6EDDA36F-F1BA-42F3-A4F4-0EAC2766478F}" type="pres">
      <dgm:prSet presAssocID="{95C35B77-80DB-40B1-BD43-647C0BF05474}" presName="composite" presStyleCnt="0"/>
      <dgm:spPr/>
    </dgm:pt>
    <dgm:pt modelId="{28127C91-A599-4FD2-B5EE-C5A30B19888A}" type="pres">
      <dgm:prSet presAssocID="{95C35B77-80DB-40B1-BD43-647C0BF05474}" presName="rect1" presStyleLbl="trAlignAcc1" presStyleIdx="9" presStyleCnt="10">
        <dgm:presLayoutVars>
          <dgm:bulletEnabled val="1"/>
        </dgm:presLayoutVars>
      </dgm:prSet>
      <dgm:spPr/>
    </dgm:pt>
    <dgm:pt modelId="{E484D8B9-02E0-49FC-B21A-04020E611CE3}" type="pres">
      <dgm:prSet presAssocID="{95C35B77-80DB-40B1-BD43-647C0BF05474}" presName="rect2" presStyleLbl="fgImgPlace1" presStyleIdx="9" presStyleCnt="10"/>
      <dgm:spPr/>
    </dgm:pt>
  </dgm:ptLst>
  <dgm:cxnLst>
    <dgm:cxn modelId="{03AF4709-2178-4323-AC5C-4E8B842A8A18}" type="presOf" srcId="{8F1B0856-CFCC-4D9D-8CA2-B28000BC3B1A}" destId="{F455B9FB-5D9F-4E68-AA99-F171B4227975}" srcOrd="0" destOrd="0" presId="urn:microsoft.com/office/officeart/2008/layout/PictureStrips"/>
    <dgm:cxn modelId="{34259513-9613-48B3-9153-3F644D5B2AAE}" srcId="{B4C0B709-8ABB-4063-9EB2-6C2263EF35B8}" destId="{8F1B0856-CFCC-4D9D-8CA2-B28000BC3B1A}" srcOrd="0" destOrd="0" parTransId="{D26A5BBF-CC66-479D-AAFA-14FF4EB1DC80}" sibTransId="{1CEDC49B-CFAF-4EAE-BB57-80E3B12EC9A6}"/>
    <dgm:cxn modelId="{52F98A17-AC85-4E0A-A683-CF38AB83BD49}" srcId="{B4C0B709-8ABB-4063-9EB2-6C2263EF35B8}" destId="{95C35B77-80DB-40B1-BD43-647C0BF05474}" srcOrd="9" destOrd="0" parTransId="{9D746023-D6FF-4FB3-9111-B0F9273120A6}" sibTransId="{41B236E6-AE51-4007-9FA2-1BF43141CCE3}"/>
    <dgm:cxn modelId="{C9B86424-4F10-469B-BC4C-F414DD354BDE}" srcId="{B4C0B709-8ABB-4063-9EB2-6C2263EF35B8}" destId="{669A923D-1595-4640-9408-359116C3E64E}" srcOrd="7" destOrd="0" parTransId="{9DB7A0F2-9426-4882-9C0B-43F483588D79}" sibTransId="{67D50067-B19F-4792-9D1C-777ADE680AF4}"/>
    <dgm:cxn modelId="{45643A26-3FFF-49ED-9AC0-58C8176A16D7}" type="presOf" srcId="{B4C0B709-8ABB-4063-9EB2-6C2263EF35B8}" destId="{DCDCE6FA-3539-4A75-8220-ED5A3A726C40}" srcOrd="0" destOrd="0" presId="urn:microsoft.com/office/officeart/2008/layout/PictureStrips"/>
    <dgm:cxn modelId="{98AC4F2B-FB3E-4C12-9828-15C0D48CE561}" type="presOf" srcId="{669A923D-1595-4640-9408-359116C3E64E}" destId="{0929F9AB-412D-44D2-811D-CDF42307849F}" srcOrd="0" destOrd="0" presId="urn:microsoft.com/office/officeart/2008/layout/PictureStrips"/>
    <dgm:cxn modelId="{124DD335-1ADF-4FF6-B66E-853804AE4066}" srcId="{B4C0B709-8ABB-4063-9EB2-6C2263EF35B8}" destId="{F4C5579B-41A1-48DB-BD00-A18568C81269}" srcOrd="3" destOrd="0" parTransId="{750A898A-256E-42BF-B621-9A5B4CCE63AD}" sibTransId="{EC63446B-CBEC-4B93-BBBF-512AA82D8D21}"/>
    <dgm:cxn modelId="{144B1861-D3DC-4311-AA3E-02156B63F07E}" srcId="{B4C0B709-8ABB-4063-9EB2-6C2263EF35B8}" destId="{54DB3A64-A551-4C68-BEEC-FB6D35D064A9}" srcOrd="2" destOrd="0" parTransId="{A5FA596A-A16A-425B-8C7D-AE3A8D36FB5F}" sibTransId="{C5A1E6EB-E8AA-409F-BC85-4EA9B8A70DD3}"/>
    <dgm:cxn modelId="{F038AA44-CA2B-4B44-8FF9-1E32CD44C752}" type="presOf" srcId="{95C35B77-80DB-40B1-BD43-647C0BF05474}" destId="{28127C91-A599-4FD2-B5EE-C5A30B19888A}" srcOrd="0" destOrd="0" presId="urn:microsoft.com/office/officeart/2008/layout/PictureStrips"/>
    <dgm:cxn modelId="{32AF7171-97B9-420B-91FE-BF2EA681BE03}" type="presOf" srcId="{3715C5B8-6A0A-4254-A11F-E55AE542645F}" destId="{31A86910-CFC7-4D9F-916E-E6BC7C73F302}" srcOrd="0" destOrd="0" presId="urn:microsoft.com/office/officeart/2008/layout/PictureStrips"/>
    <dgm:cxn modelId="{4D585256-BE62-42B4-978C-66B10E708890}" type="presOf" srcId="{F4C5579B-41A1-48DB-BD00-A18568C81269}" destId="{76465C0B-E2D2-4C8D-A1DD-56F36662FB16}" srcOrd="0" destOrd="0" presId="urn:microsoft.com/office/officeart/2008/layout/PictureStrips"/>
    <dgm:cxn modelId="{53787258-27D3-4D3D-90AE-F081432933F7}" type="presOf" srcId="{2EA819A8-1B5E-4F62-AD41-525A92982BBE}" destId="{13C624CE-2D56-4BB2-94D4-41D2EB559E48}" srcOrd="0" destOrd="0" presId="urn:microsoft.com/office/officeart/2008/layout/PictureStrips"/>
    <dgm:cxn modelId="{EF228299-32D2-4665-878B-896630A7D8A4}" type="presOf" srcId="{7D55CFBB-BDA1-4FD1-A841-4ECCA6896B0A}" destId="{D4086A90-EAF0-4E56-B9EA-3D5796B15FCE}" srcOrd="0" destOrd="0" presId="urn:microsoft.com/office/officeart/2008/layout/PictureStrips"/>
    <dgm:cxn modelId="{A45F43B1-65AD-4E5D-8CD4-2786CB691F86}" type="presOf" srcId="{0FC85ACF-3F9F-44E0-9A87-016F8EBD916B}" destId="{253D5D1E-EDD5-47E8-91AA-EA6D4150B101}" srcOrd="0" destOrd="0" presId="urn:microsoft.com/office/officeart/2008/layout/PictureStrips"/>
    <dgm:cxn modelId="{0DD17FB3-23CB-4471-8294-E90D566E913F}" type="presOf" srcId="{54DB3A64-A551-4C68-BEEC-FB6D35D064A9}" destId="{4AF38402-D3F5-460C-8DD7-BFDA5447330E}" srcOrd="0" destOrd="0" presId="urn:microsoft.com/office/officeart/2008/layout/PictureStrips"/>
    <dgm:cxn modelId="{0E1A0EB5-626B-4FAF-B49D-ACA79174AE1C}" srcId="{B4C0B709-8ABB-4063-9EB2-6C2263EF35B8}" destId="{0FC85ACF-3F9F-44E0-9A87-016F8EBD916B}" srcOrd="5" destOrd="0" parTransId="{3F895C5A-77E5-4ABF-BFEF-CC0A4041A8B7}" sibTransId="{77421A58-04BF-4D62-B20B-C0F35766EA47}"/>
    <dgm:cxn modelId="{6AB16DBA-AC34-4397-A4CE-A2416018B693}" srcId="{B4C0B709-8ABB-4063-9EB2-6C2263EF35B8}" destId="{2EA819A8-1B5E-4F62-AD41-525A92982BBE}" srcOrd="4" destOrd="0" parTransId="{351A636F-A1BE-41F2-9A0B-80802A1E98DD}" sibTransId="{A389CD0F-C540-4967-AB54-19E1900881C0}"/>
    <dgm:cxn modelId="{602E8AC5-DB3F-42B4-B15C-0D3FF1F0A1B8}" srcId="{B4C0B709-8ABB-4063-9EB2-6C2263EF35B8}" destId="{3715C5B8-6A0A-4254-A11F-E55AE542645F}" srcOrd="1" destOrd="0" parTransId="{8AE0B039-E401-4CFB-BD57-A79A5D89937F}" sibTransId="{C6C77742-BA0B-46A6-9BD6-ED14075BF32F}"/>
    <dgm:cxn modelId="{C975C1D5-14C2-4AF9-B4AA-471D49A61EDE}" srcId="{B4C0B709-8ABB-4063-9EB2-6C2263EF35B8}" destId="{770B8F07-00BC-4610-8983-F90D876E724F}" srcOrd="6" destOrd="0" parTransId="{02F9F26E-2732-4AA8-96FD-C17AB38A48FD}" sibTransId="{967A4503-2FAD-4EC8-A320-DFBDAF9DAD06}"/>
    <dgm:cxn modelId="{A34DEADA-B0C6-4136-9228-FB4377C6E1BD}" srcId="{B4C0B709-8ABB-4063-9EB2-6C2263EF35B8}" destId="{7D55CFBB-BDA1-4FD1-A841-4ECCA6896B0A}" srcOrd="8" destOrd="0" parTransId="{B1C4DBD4-2C7A-4826-BCCD-598989BA68E3}" sibTransId="{4A3FBEE7-D04C-4822-8914-8F14E1B58C24}"/>
    <dgm:cxn modelId="{951CA3EC-C53C-4A28-AB4D-59647AA86954}" type="presOf" srcId="{770B8F07-00BC-4610-8983-F90D876E724F}" destId="{DCCA5511-DB17-4105-82E4-AE161A61813B}" srcOrd="0" destOrd="0" presId="urn:microsoft.com/office/officeart/2008/layout/PictureStrips"/>
    <dgm:cxn modelId="{0D2D54A1-397C-4316-ABAE-4800C6D25EDE}" type="presParOf" srcId="{DCDCE6FA-3539-4A75-8220-ED5A3A726C40}" destId="{8B13ED11-404F-41FD-BBAC-4313C4550B6E}" srcOrd="0" destOrd="0" presId="urn:microsoft.com/office/officeart/2008/layout/PictureStrips"/>
    <dgm:cxn modelId="{53E7805E-8531-4CC3-96E0-C8635146F7F1}" type="presParOf" srcId="{8B13ED11-404F-41FD-BBAC-4313C4550B6E}" destId="{F455B9FB-5D9F-4E68-AA99-F171B4227975}" srcOrd="0" destOrd="0" presId="urn:microsoft.com/office/officeart/2008/layout/PictureStrips"/>
    <dgm:cxn modelId="{C61035DB-6DF8-47A8-BC54-815F0C1D312F}" type="presParOf" srcId="{8B13ED11-404F-41FD-BBAC-4313C4550B6E}" destId="{49F1D705-B503-43A7-A9DD-F99EF11DFE95}" srcOrd="1" destOrd="0" presId="urn:microsoft.com/office/officeart/2008/layout/PictureStrips"/>
    <dgm:cxn modelId="{881BF908-0BA5-439D-B8EF-C540719CAFCD}" type="presParOf" srcId="{DCDCE6FA-3539-4A75-8220-ED5A3A726C40}" destId="{090AC476-F86C-4FB7-A403-FE632EAD2644}" srcOrd="1" destOrd="0" presId="urn:microsoft.com/office/officeart/2008/layout/PictureStrips"/>
    <dgm:cxn modelId="{F3091951-17B6-4EA9-8282-FFE56CDC91D9}" type="presParOf" srcId="{DCDCE6FA-3539-4A75-8220-ED5A3A726C40}" destId="{A58AA57A-0B30-4129-8D24-8BEF747006A9}" srcOrd="2" destOrd="0" presId="urn:microsoft.com/office/officeart/2008/layout/PictureStrips"/>
    <dgm:cxn modelId="{8C65EF46-22AD-46DA-B5CB-5C72E80A4B78}" type="presParOf" srcId="{A58AA57A-0B30-4129-8D24-8BEF747006A9}" destId="{31A86910-CFC7-4D9F-916E-E6BC7C73F302}" srcOrd="0" destOrd="0" presId="urn:microsoft.com/office/officeart/2008/layout/PictureStrips"/>
    <dgm:cxn modelId="{AE04F261-BEEA-4855-9263-8B3DFF9395EB}" type="presParOf" srcId="{A58AA57A-0B30-4129-8D24-8BEF747006A9}" destId="{03E7FA2D-8DD0-425D-8311-3D6E7B8DB89B}" srcOrd="1" destOrd="0" presId="urn:microsoft.com/office/officeart/2008/layout/PictureStrips"/>
    <dgm:cxn modelId="{B0DBF801-7C23-4E3E-842A-EFF292762CD8}" type="presParOf" srcId="{DCDCE6FA-3539-4A75-8220-ED5A3A726C40}" destId="{54280FFF-68CD-486F-A783-E74E939AB846}" srcOrd="3" destOrd="0" presId="urn:microsoft.com/office/officeart/2008/layout/PictureStrips"/>
    <dgm:cxn modelId="{DE5395E7-E61A-45D8-93FE-77B6CD4D49CE}" type="presParOf" srcId="{DCDCE6FA-3539-4A75-8220-ED5A3A726C40}" destId="{42F6ACB1-212E-4B19-A4CC-F6BC5C1EED95}" srcOrd="4" destOrd="0" presId="urn:microsoft.com/office/officeart/2008/layout/PictureStrips"/>
    <dgm:cxn modelId="{70FEA823-B804-48CF-A7DE-CCBADCDA4905}" type="presParOf" srcId="{42F6ACB1-212E-4B19-A4CC-F6BC5C1EED95}" destId="{4AF38402-D3F5-460C-8DD7-BFDA5447330E}" srcOrd="0" destOrd="0" presId="urn:microsoft.com/office/officeart/2008/layout/PictureStrips"/>
    <dgm:cxn modelId="{A9A0EF9E-B595-48A5-9D28-20E4466A9ECB}" type="presParOf" srcId="{42F6ACB1-212E-4B19-A4CC-F6BC5C1EED95}" destId="{9807A46E-EE48-44F4-9970-FF1886D4FBFD}" srcOrd="1" destOrd="0" presId="urn:microsoft.com/office/officeart/2008/layout/PictureStrips"/>
    <dgm:cxn modelId="{25D99CA5-17CC-4A3C-9E19-43E1BF42E1E2}" type="presParOf" srcId="{DCDCE6FA-3539-4A75-8220-ED5A3A726C40}" destId="{3BEC3032-F93B-40B1-8F47-3B20E408C618}" srcOrd="5" destOrd="0" presId="urn:microsoft.com/office/officeart/2008/layout/PictureStrips"/>
    <dgm:cxn modelId="{D474F0AC-838C-4BC3-A2B5-99F8B178D3E0}" type="presParOf" srcId="{DCDCE6FA-3539-4A75-8220-ED5A3A726C40}" destId="{1EB1A83C-595C-413A-A4AE-108B9D37FBA0}" srcOrd="6" destOrd="0" presId="urn:microsoft.com/office/officeart/2008/layout/PictureStrips"/>
    <dgm:cxn modelId="{2C19EC31-042E-4E0A-B0C5-37FA24693789}" type="presParOf" srcId="{1EB1A83C-595C-413A-A4AE-108B9D37FBA0}" destId="{76465C0B-E2D2-4C8D-A1DD-56F36662FB16}" srcOrd="0" destOrd="0" presId="urn:microsoft.com/office/officeart/2008/layout/PictureStrips"/>
    <dgm:cxn modelId="{4208F7F2-6223-4581-8EDA-7221C3FE5CB5}" type="presParOf" srcId="{1EB1A83C-595C-413A-A4AE-108B9D37FBA0}" destId="{0682808A-AF79-4BBE-B3FE-884EA889525D}" srcOrd="1" destOrd="0" presId="urn:microsoft.com/office/officeart/2008/layout/PictureStrips"/>
    <dgm:cxn modelId="{E5D149A8-A12E-42BC-A355-AFA0B3A564D5}" type="presParOf" srcId="{DCDCE6FA-3539-4A75-8220-ED5A3A726C40}" destId="{BF6EDC78-F5AD-446E-9A42-D124E236D02C}" srcOrd="7" destOrd="0" presId="urn:microsoft.com/office/officeart/2008/layout/PictureStrips"/>
    <dgm:cxn modelId="{D7F3DED4-17FC-496E-95CB-4225B10C5570}" type="presParOf" srcId="{DCDCE6FA-3539-4A75-8220-ED5A3A726C40}" destId="{3AAB520D-504F-44CA-8D6C-E1B58244ACEE}" srcOrd="8" destOrd="0" presId="urn:microsoft.com/office/officeart/2008/layout/PictureStrips"/>
    <dgm:cxn modelId="{08BC3F1F-D0FC-4CC3-9DD4-CDB3EC5166C0}" type="presParOf" srcId="{3AAB520D-504F-44CA-8D6C-E1B58244ACEE}" destId="{13C624CE-2D56-4BB2-94D4-41D2EB559E48}" srcOrd="0" destOrd="0" presId="urn:microsoft.com/office/officeart/2008/layout/PictureStrips"/>
    <dgm:cxn modelId="{9A7019B6-AD2D-4DF4-B6E1-D72512EA382A}" type="presParOf" srcId="{3AAB520D-504F-44CA-8D6C-E1B58244ACEE}" destId="{8186FD01-C0FF-4850-85D7-646FEB22A7B7}" srcOrd="1" destOrd="0" presId="urn:microsoft.com/office/officeart/2008/layout/PictureStrips"/>
    <dgm:cxn modelId="{6D555F2F-7D52-42B3-A6B6-1F5B0E17AC1B}" type="presParOf" srcId="{DCDCE6FA-3539-4A75-8220-ED5A3A726C40}" destId="{D0B00E8F-B197-484C-ABDE-4CE488F30613}" srcOrd="9" destOrd="0" presId="urn:microsoft.com/office/officeart/2008/layout/PictureStrips"/>
    <dgm:cxn modelId="{82634504-F76E-4930-B60E-D5FEB388653F}" type="presParOf" srcId="{DCDCE6FA-3539-4A75-8220-ED5A3A726C40}" destId="{342A3021-A8A1-478D-A4F3-91149513381F}" srcOrd="10" destOrd="0" presId="urn:microsoft.com/office/officeart/2008/layout/PictureStrips"/>
    <dgm:cxn modelId="{C4301611-697C-4264-B48D-23CF479F529C}" type="presParOf" srcId="{342A3021-A8A1-478D-A4F3-91149513381F}" destId="{253D5D1E-EDD5-47E8-91AA-EA6D4150B101}" srcOrd="0" destOrd="0" presId="urn:microsoft.com/office/officeart/2008/layout/PictureStrips"/>
    <dgm:cxn modelId="{2C107A90-ED90-45EE-BB03-8655BA0F4140}" type="presParOf" srcId="{342A3021-A8A1-478D-A4F3-91149513381F}" destId="{313A2641-6BDB-43F4-9F0B-683A9145BB09}" srcOrd="1" destOrd="0" presId="urn:microsoft.com/office/officeart/2008/layout/PictureStrips"/>
    <dgm:cxn modelId="{9BF6934A-D353-4B2A-8734-BFE9068D9289}" type="presParOf" srcId="{DCDCE6FA-3539-4A75-8220-ED5A3A726C40}" destId="{6BF1D343-1E4B-4ECA-A0EA-C22205D2BD0A}" srcOrd="11" destOrd="0" presId="urn:microsoft.com/office/officeart/2008/layout/PictureStrips"/>
    <dgm:cxn modelId="{E5A56569-A995-45E8-A23F-5A4A3D3B6FEA}" type="presParOf" srcId="{DCDCE6FA-3539-4A75-8220-ED5A3A726C40}" destId="{EA2B55E1-1D34-4FB5-ABA2-B2A34256A41D}" srcOrd="12" destOrd="0" presId="urn:microsoft.com/office/officeart/2008/layout/PictureStrips"/>
    <dgm:cxn modelId="{48478F64-7D23-42E4-93D2-E55FB7ED2E74}" type="presParOf" srcId="{EA2B55E1-1D34-4FB5-ABA2-B2A34256A41D}" destId="{DCCA5511-DB17-4105-82E4-AE161A61813B}" srcOrd="0" destOrd="0" presId="urn:microsoft.com/office/officeart/2008/layout/PictureStrips"/>
    <dgm:cxn modelId="{A7C4833A-3390-4A3E-B226-2ED2502F4F68}" type="presParOf" srcId="{EA2B55E1-1D34-4FB5-ABA2-B2A34256A41D}" destId="{BA966388-B908-4B95-83A1-1E4C652A5AF8}" srcOrd="1" destOrd="0" presId="urn:microsoft.com/office/officeart/2008/layout/PictureStrips"/>
    <dgm:cxn modelId="{1723F586-2341-44E2-80B4-9050662BD395}" type="presParOf" srcId="{DCDCE6FA-3539-4A75-8220-ED5A3A726C40}" destId="{C8A3A763-EB3C-4D51-AB92-C5176AB57434}" srcOrd="13" destOrd="0" presId="urn:microsoft.com/office/officeart/2008/layout/PictureStrips"/>
    <dgm:cxn modelId="{B5031E19-78C0-49F5-AC90-1B6B61B17D27}" type="presParOf" srcId="{DCDCE6FA-3539-4A75-8220-ED5A3A726C40}" destId="{DB3F5C15-5D44-4F1C-8056-F606F8A45C0A}" srcOrd="14" destOrd="0" presId="urn:microsoft.com/office/officeart/2008/layout/PictureStrips"/>
    <dgm:cxn modelId="{B7E3CBC9-3A6D-4B3B-9DAD-DA7F2CF9EFD0}" type="presParOf" srcId="{DB3F5C15-5D44-4F1C-8056-F606F8A45C0A}" destId="{0929F9AB-412D-44D2-811D-CDF42307849F}" srcOrd="0" destOrd="0" presId="urn:microsoft.com/office/officeart/2008/layout/PictureStrips"/>
    <dgm:cxn modelId="{2AC58E26-13BC-44B6-91EA-F74A9A154BE3}" type="presParOf" srcId="{DB3F5C15-5D44-4F1C-8056-F606F8A45C0A}" destId="{F64E9CBA-B6E4-4B7E-82C2-495E6491031F}" srcOrd="1" destOrd="0" presId="urn:microsoft.com/office/officeart/2008/layout/PictureStrips"/>
    <dgm:cxn modelId="{CD37AAAE-E654-4105-9E57-F709A20B139E}" type="presParOf" srcId="{DCDCE6FA-3539-4A75-8220-ED5A3A726C40}" destId="{4E9E0353-E393-4F9D-8B79-2E4B19AF0F17}" srcOrd="15" destOrd="0" presId="urn:microsoft.com/office/officeart/2008/layout/PictureStrips"/>
    <dgm:cxn modelId="{A7FA2D56-C0D3-4468-B196-25FC7898B04B}" type="presParOf" srcId="{DCDCE6FA-3539-4A75-8220-ED5A3A726C40}" destId="{77EADE3A-60B0-4F8C-87B0-ED175F9B5548}" srcOrd="16" destOrd="0" presId="urn:microsoft.com/office/officeart/2008/layout/PictureStrips"/>
    <dgm:cxn modelId="{1F6D38D4-B502-4064-9ACB-A5A5569BCD6B}" type="presParOf" srcId="{77EADE3A-60B0-4F8C-87B0-ED175F9B5548}" destId="{D4086A90-EAF0-4E56-B9EA-3D5796B15FCE}" srcOrd="0" destOrd="0" presId="urn:microsoft.com/office/officeart/2008/layout/PictureStrips"/>
    <dgm:cxn modelId="{381AA091-A512-49A9-ABAE-E4A0E81F417E}" type="presParOf" srcId="{77EADE3A-60B0-4F8C-87B0-ED175F9B5548}" destId="{76694265-B083-49DD-81B1-8020E0B98285}" srcOrd="1" destOrd="0" presId="urn:microsoft.com/office/officeart/2008/layout/PictureStrips"/>
    <dgm:cxn modelId="{21FB8EFD-9E0E-445C-8ACA-458ACD1AB059}" type="presParOf" srcId="{DCDCE6FA-3539-4A75-8220-ED5A3A726C40}" destId="{DA446FE8-6257-47A6-BD9E-5F716A05B16A}" srcOrd="17" destOrd="0" presId="urn:microsoft.com/office/officeart/2008/layout/PictureStrips"/>
    <dgm:cxn modelId="{C7E41877-A4AD-48AD-ADE7-FB36650BC746}" type="presParOf" srcId="{DCDCE6FA-3539-4A75-8220-ED5A3A726C40}" destId="{6EDDA36F-F1BA-42F3-A4F4-0EAC2766478F}" srcOrd="18" destOrd="0" presId="urn:microsoft.com/office/officeart/2008/layout/PictureStrips"/>
    <dgm:cxn modelId="{DAF98099-FE69-4D2E-9F0A-F8D00AAA832D}" type="presParOf" srcId="{6EDDA36F-F1BA-42F3-A4F4-0EAC2766478F}" destId="{28127C91-A599-4FD2-B5EE-C5A30B19888A}" srcOrd="0" destOrd="0" presId="urn:microsoft.com/office/officeart/2008/layout/PictureStrips"/>
    <dgm:cxn modelId="{3EC17ABD-2FF3-499A-A63F-AEC6DCAB85BB}" type="presParOf" srcId="{6EDDA36F-F1BA-42F3-A4F4-0EAC2766478F}" destId="{E484D8B9-02E0-49FC-B21A-04020E611CE3}"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0CF7E52-4D16-4D3C-A25E-7DDC70944F89}" type="doc">
      <dgm:prSet loTypeId="urn:microsoft.com/office/officeart/2008/layout/PictureStrips" loCatId="list" qsTypeId="urn:microsoft.com/office/officeart/2005/8/quickstyle/simple1" qsCatId="simple" csTypeId="urn:microsoft.com/office/officeart/2005/8/colors/colorful1" csCatId="colorful"/>
      <dgm:spPr/>
      <dgm:t>
        <a:bodyPr/>
        <a:lstStyle/>
        <a:p>
          <a:endParaRPr lang="en-US"/>
        </a:p>
      </dgm:t>
    </dgm:pt>
    <dgm:pt modelId="{E5DDD6E5-AFB7-46C1-A2E2-757031929209}">
      <dgm:prSet/>
      <dgm:spPr/>
      <dgm:t>
        <a:bodyPr/>
        <a:lstStyle/>
        <a:p>
          <a:r>
            <a:rPr lang="en-US">
              <a:latin typeface="Cambria" panose="02040503050406030204" pitchFamily="18" charset="0"/>
              <a:ea typeface="Cambria" panose="02040503050406030204" pitchFamily="18" charset="0"/>
            </a:rPr>
            <a:t>Specific: Specific.</a:t>
          </a:r>
        </a:p>
      </dgm:t>
    </dgm:pt>
    <dgm:pt modelId="{E28B28A3-E38E-43B3-8D31-861B1CE0F813}" type="parTrans" cxnId="{DE515F1A-F1E3-453D-8A50-FE84F9999C2A}">
      <dgm:prSet/>
      <dgm:spPr/>
      <dgm:t>
        <a:bodyPr/>
        <a:lstStyle/>
        <a:p>
          <a:endParaRPr lang="en-US"/>
        </a:p>
      </dgm:t>
    </dgm:pt>
    <dgm:pt modelId="{DCB649F7-AE37-4CAC-B725-DC33189700CD}" type="sibTrans" cxnId="{DE515F1A-F1E3-453D-8A50-FE84F9999C2A}">
      <dgm:prSet/>
      <dgm:spPr/>
      <dgm:t>
        <a:bodyPr/>
        <a:lstStyle/>
        <a:p>
          <a:endParaRPr lang="en-US"/>
        </a:p>
      </dgm:t>
    </dgm:pt>
    <dgm:pt modelId="{ACA72102-9586-4574-9BF1-6F84B094A42B}">
      <dgm:prSet/>
      <dgm:spPr/>
      <dgm:t>
        <a:bodyPr/>
        <a:lstStyle/>
        <a:p>
          <a:r>
            <a:rPr lang="en-US" dirty="0">
              <a:latin typeface="Cambria" panose="02040503050406030204" pitchFamily="18" charset="0"/>
              <a:ea typeface="Cambria" panose="02040503050406030204" pitchFamily="18" charset="0"/>
            </a:rPr>
            <a:t>Measurable: </a:t>
          </a:r>
          <a:r>
            <a:rPr lang="en-US" dirty="0" err="1">
              <a:latin typeface="Cambria" panose="02040503050406030204" pitchFamily="18" charset="0"/>
              <a:ea typeface="Cambria" panose="02040503050406030204" pitchFamily="18" charset="0"/>
            </a:rPr>
            <a:t>Measurable</a:t>
          </a:r>
          <a:r>
            <a:rPr lang="en-US" dirty="0">
              <a:latin typeface="Cambria" panose="02040503050406030204" pitchFamily="18" charset="0"/>
              <a:ea typeface="Cambria" panose="02040503050406030204" pitchFamily="18" charset="0"/>
            </a:rPr>
            <a:t>.</a:t>
          </a:r>
        </a:p>
      </dgm:t>
    </dgm:pt>
    <dgm:pt modelId="{DFB8F86B-2414-4324-BC08-E687CD87F2D6}" type="parTrans" cxnId="{C3556478-B530-4950-8DB7-AF9D482FB878}">
      <dgm:prSet/>
      <dgm:spPr/>
      <dgm:t>
        <a:bodyPr/>
        <a:lstStyle/>
        <a:p>
          <a:endParaRPr lang="en-US"/>
        </a:p>
      </dgm:t>
    </dgm:pt>
    <dgm:pt modelId="{81CA6B30-145A-45B5-87B4-66F1951D22C5}" type="sibTrans" cxnId="{C3556478-B530-4950-8DB7-AF9D482FB878}">
      <dgm:prSet/>
      <dgm:spPr/>
      <dgm:t>
        <a:bodyPr/>
        <a:lstStyle/>
        <a:p>
          <a:endParaRPr lang="en-US"/>
        </a:p>
      </dgm:t>
    </dgm:pt>
    <dgm:pt modelId="{1B7774AD-C7DA-419B-9AD0-2A16C6DA6B18}">
      <dgm:prSet/>
      <dgm:spPr/>
      <dgm:t>
        <a:bodyPr/>
        <a:lstStyle/>
        <a:p>
          <a:r>
            <a:rPr lang="en-US">
              <a:latin typeface="Cambria" panose="02040503050406030204" pitchFamily="18" charset="0"/>
              <a:ea typeface="Cambria" panose="02040503050406030204" pitchFamily="18" charset="0"/>
            </a:rPr>
            <a:t>Achievable: Achievable (feasible).</a:t>
          </a:r>
        </a:p>
      </dgm:t>
    </dgm:pt>
    <dgm:pt modelId="{2E1CDF55-EEF3-4115-86C1-5833837BCA5E}" type="parTrans" cxnId="{D5F18757-0847-4916-AAF1-FD5DA293D745}">
      <dgm:prSet/>
      <dgm:spPr/>
      <dgm:t>
        <a:bodyPr/>
        <a:lstStyle/>
        <a:p>
          <a:endParaRPr lang="en-US"/>
        </a:p>
      </dgm:t>
    </dgm:pt>
    <dgm:pt modelId="{1F332E9C-2F6E-4AE6-8B8F-1BA30B6BC56D}" type="sibTrans" cxnId="{D5F18757-0847-4916-AAF1-FD5DA293D745}">
      <dgm:prSet/>
      <dgm:spPr/>
      <dgm:t>
        <a:bodyPr/>
        <a:lstStyle/>
        <a:p>
          <a:endParaRPr lang="en-US"/>
        </a:p>
      </dgm:t>
    </dgm:pt>
    <dgm:pt modelId="{9F179758-021E-4963-BE14-244DFB459B46}">
      <dgm:prSet/>
      <dgm:spPr/>
      <dgm:t>
        <a:bodyPr/>
        <a:lstStyle/>
        <a:p>
          <a:r>
            <a:rPr lang="en-US">
              <a:latin typeface="Cambria" panose="02040503050406030204" pitchFamily="18" charset="0"/>
              <a:ea typeface="Cambria" panose="02040503050406030204" pitchFamily="18" charset="0"/>
            </a:rPr>
            <a:t>Relevant: Relevant.</a:t>
          </a:r>
        </a:p>
      </dgm:t>
    </dgm:pt>
    <dgm:pt modelId="{621D68E4-DF4F-4F61-9187-4DFF0F28D7A0}" type="parTrans" cxnId="{319FEA5A-CA3C-4EBB-97A1-386D6CB359BC}">
      <dgm:prSet/>
      <dgm:spPr/>
      <dgm:t>
        <a:bodyPr/>
        <a:lstStyle/>
        <a:p>
          <a:endParaRPr lang="en-US"/>
        </a:p>
      </dgm:t>
    </dgm:pt>
    <dgm:pt modelId="{D433F228-DC8D-4DCD-80A1-A2639CBA3840}" type="sibTrans" cxnId="{319FEA5A-CA3C-4EBB-97A1-386D6CB359BC}">
      <dgm:prSet/>
      <dgm:spPr/>
      <dgm:t>
        <a:bodyPr/>
        <a:lstStyle/>
        <a:p>
          <a:endParaRPr lang="en-US"/>
        </a:p>
      </dgm:t>
    </dgm:pt>
    <dgm:pt modelId="{C12F1B1F-E2E8-420A-8240-208FD7B032FD}">
      <dgm:prSet/>
      <dgm:spPr/>
      <dgm:t>
        <a:bodyPr/>
        <a:lstStyle/>
        <a:p>
          <a:r>
            <a:rPr lang="en-US" dirty="0">
              <a:latin typeface="Cambria" panose="02040503050406030204" pitchFamily="18" charset="0"/>
              <a:ea typeface="Cambria" panose="02040503050406030204" pitchFamily="18" charset="0"/>
            </a:rPr>
            <a:t>Time-bound: </a:t>
          </a:r>
          <a:r>
            <a:rPr lang="en-US" dirty="0" err="1">
              <a:latin typeface="Cambria" panose="02040503050406030204" pitchFamily="18" charset="0"/>
              <a:ea typeface="Cambria" panose="02040503050406030204" pitchFamily="18" charset="0"/>
            </a:rPr>
            <a:t>Time-bound</a:t>
          </a:r>
          <a:r>
            <a:rPr lang="en-US" dirty="0">
              <a:latin typeface="Cambria" panose="02040503050406030204" pitchFamily="18" charset="0"/>
              <a:ea typeface="Cambria" panose="02040503050406030204" pitchFamily="18" charset="0"/>
            </a:rPr>
            <a:t>.</a:t>
          </a:r>
        </a:p>
      </dgm:t>
    </dgm:pt>
    <dgm:pt modelId="{78E616F7-71C4-4463-9CA2-95779560E96D}" type="parTrans" cxnId="{39A5CE2D-02AC-46A3-A424-A0C69E184A19}">
      <dgm:prSet/>
      <dgm:spPr/>
      <dgm:t>
        <a:bodyPr/>
        <a:lstStyle/>
        <a:p>
          <a:endParaRPr lang="en-US"/>
        </a:p>
      </dgm:t>
    </dgm:pt>
    <dgm:pt modelId="{9375E2B6-43B0-409A-9D04-AEF75426450F}" type="sibTrans" cxnId="{39A5CE2D-02AC-46A3-A424-A0C69E184A19}">
      <dgm:prSet/>
      <dgm:spPr/>
      <dgm:t>
        <a:bodyPr/>
        <a:lstStyle/>
        <a:p>
          <a:endParaRPr lang="en-US"/>
        </a:p>
      </dgm:t>
    </dgm:pt>
    <dgm:pt modelId="{D1A0F8F2-514B-4901-9498-64DC0A00D299}" type="pres">
      <dgm:prSet presAssocID="{E0CF7E52-4D16-4D3C-A25E-7DDC70944F89}" presName="Name0" presStyleCnt="0">
        <dgm:presLayoutVars>
          <dgm:dir/>
          <dgm:resizeHandles val="exact"/>
        </dgm:presLayoutVars>
      </dgm:prSet>
      <dgm:spPr/>
    </dgm:pt>
    <dgm:pt modelId="{87015AED-0131-457B-B95B-C5BC0DE3CA35}" type="pres">
      <dgm:prSet presAssocID="{E5DDD6E5-AFB7-46C1-A2E2-757031929209}" presName="composite" presStyleCnt="0"/>
      <dgm:spPr/>
    </dgm:pt>
    <dgm:pt modelId="{2F0EC33A-5147-447A-8EDA-4690027557CF}" type="pres">
      <dgm:prSet presAssocID="{E5DDD6E5-AFB7-46C1-A2E2-757031929209}" presName="rect1" presStyleLbl="trAlignAcc1" presStyleIdx="0" presStyleCnt="5">
        <dgm:presLayoutVars>
          <dgm:bulletEnabled val="1"/>
        </dgm:presLayoutVars>
      </dgm:prSet>
      <dgm:spPr/>
    </dgm:pt>
    <dgm:pt modelId="{EDDE1AB2-BF1F-4F29-8867-BDA0E5A57A06}" type="pres">
      <dgm:prSet presAssocID="{E5DDD6E5-AFB7-46C1-A2E2-757031929209}" presName="rect2" presStyleLbl="fgImgPlace1" presStyleIdx="0" presStyleCnt="5"/>
      <dgm:spPr/>
    </dgm:pt>
    <dgm:pt modelId="{2A17727D-972C-4A2E-8E32-265C625C81DE}" type="pres">
      <dgm:prSet presAssocID="{DCB649F7-AE37-4CAC-B725-DC33189700CD}" presName="sibTrans" presStyleCnt="0"/>
      <dgm:spPr/>
    </dgm:pt>
    <dgm:pt modelId="{A479A738-018F-4237-93A7-1459B08AB77B}" type="pres">
      <dgm:prSet presAssocID="{ACA72102-9586-4574-9BF1-6F84B094A42B}" presName="composite" presStyleCnt="0"/>
      <dgm:spPr/>
    </dgm:pt>
    <dgm:pt modelId="{A4DF4997-BF5B-47E1-8175-BD3D659DBEB6}" type="pres">
      <dgm:prSet presAssocID="{ACA72102-9586-4574-9BF1-6F84B094A42B}" presName="rect1" presStyleLbl="trAlignAcc1" presStyleIdx="1" presStyleCnt="5">
        <dgm:presLayoutVars>
          <dgm:bulletEnabled val="1"/>
        </dgm:presLayoutVars>
      </dgm:prSet>
      <dgm:spPr/>
    </dgm:pt>
    <dgm:pt modelId="{A78D6CC9-DE0C-40F2-974B-9BF6DEF3C239}" type="pres">
      <dgm:prSet presAssocID="{ACA72102-9586-4574-9BF1-6F84B094A42B}" presName="rect2" presStyleLbl="fgImgPlace1" presStyleIdx="1" presStyleCnt="5"/>
      <dgm:spPr/>
    </dgm:pt>
    <dgm:pt modelId="{8B4D9FAF-12BE-4D28-BE14-D83855821D89}" type="pres">
      <dgm:prSet presAssocID="{81CA6B30-145A-45B5-87B4-66F1951D22C5}" presName="sibTrans" presStyleCnt="0"/>
      <dgm:spPr/>
    </dgm:pt>
    <dgm:pt modelId="{474B1759-08F9-47E6-8EE0-CBA25730FFFA}" type="pres">
      <dgm:prSet presAssocID="{1B7774AD-C7DA-419B-9AD0-2A16C6DA6B18}" presName="composite" presStyleCnt="0"/>
      <dgm:spPr/>
    </dgm:pt>
    <dgm:pt modelId="{31EC4BB3-90D4-43BF-9582-02255F58AFDB}" type="pres">
      <dgm:prSet presAssocID="{1B7774AD-C7DA-419B-9AD0-2A16C6DA6B18}" presName="rect1" presStyleLbl="trAlignAcc1" presStyleIdx="2" presStyleCnt="5">
        <dgm:presLayoutVars>
          <dgm:bulletEnabled val="1"/>
        </dgm:presLayoutVars>
      </dgm:prSet>
      <dgm:spPr/>
    </dgm:pt>
    <dgm:pt modelId="{59CD73F3-E784-4BD6-9DE8-7FD5B12865A6}" type="pres">
      <dgm:prSet presAssocID="{1B7774AD-C7DA-419B-9AD0-2A16C6DA6B18}" presName="rect2" presStyleLbl="fgImgPlace1" presStyleIdx="2" presStyleCnt="5"/>
      <dgm:spPr/>
    </dgm:pt>
    <dgm:pt modelId="{9E707367-2354-4F38-A2C3-8B2EDE407297}" type="pres">
      <dgm:prSet presAssocID="{1F332E9C-2F6E-4AE6-8B8F-1BA30B6BC56D}" presName="sibTrans" presStyleCnt="0"/>
      <dgm:spPr/>
    </dgm:pt>
    <dgm:pt modelId="{CF866BFD-7254-471D-AEA2-91986100B508}" type="pres">
      <dgm:prSet presAssocID="{9F179758-021E-4963-BE14-244DFB459B46}" presName="composite" presStyleCnt="0"/>
      <dgm:spPr/>
    </dgm:pt>
    <dgm:pt modelId="{24539410-0843-43B2-907F-A9125EAC2403}" type="pres">
      <dgm:prSet presAssocID="{9F179758-021E-4963-BE14-244DFB459B46}" presName="rect1" presStyleLbl="trAlignAcc1" presStyleIdx="3" presStyleCnt="5">
        <dgm:presLayoutVars>
          <dgm:bulletEnabled val="1"/>
        </dgm:presLayoutVars>
      </dgm:prSet>
      <dgm:spPr/>
    </dgm:pt>
    <dgm:pt modelId="{AD12A31C-F8E9-4FDA-B113-3975EB570BF8}" type="pres">
      <dgm:prSet presAssocID="{9F179758-021E-4963-BE14-244DFB459B46}" presName="rect2" presStyleLbl="fgImgPlace1" presStyleIdx="3" presStyleCnt="5"/>
      <dgm:spPr/>
    </dgm:pt>
    <dgm:pt modelId="{563DD913-F208-46A2-BD74-14651B91E73C}" type="pres">
      <dgm:prSet presAssocID="{D433F228-DC8D-4DCD-80A1-A2639CBA3840}" presName="sibTrans" presStyleCnt="0"/>
      <dgm:spPr/>
    </dgm:pt>
    <dgm:pt modelId="{40915B8C-A57D-4E96-AA56-C935E8308272}" type="pres">
      <dgm:prSet presAssocID="{C12F1B1F-E2E8-420A-8240-208FD7B032FD}" presName="composite" presStyleCnt="0"/>
      <dgm:spPr/>
    </dgm:pt>
    <dgm:pt modelId="{C7D48E84-E61F-4BF1-8A43-DA38EA04CC71}" type="pres">
      <dgm:prSet presAssocID="{C12F1B1F-E2E8-420A-8240-208FD7B032FD}" presName="rect1" presStyleLbl="trAlignAcc1" presStyleIdx="4" presStyleCnt="5">
        <dgm:presLayoutVars>
          <dgm:bulletEnabled val="1"/>
        </dgm:presLayoutVars>
      </dgm:prSet>
      <dgm:spPr/>
    </dgm:pt>
    <dgm:pt modelId="{312798D8-A736-4302-B508-BA241991E8D0}" type="pres">
      <dgm:prSet presAssocID="{C12F1B1F-E2E8-420A-8240-208FD7B032FD}" presName="rect2" presStyleLbl="fgImgPlace1" presStyleIdx="4" presStyleCnt="5"/>
      <dgm:spPr/>
    </dgm:pt>
  </dgm:ptLst>
  <dgm:cxnLst>
    <dgm:cxn modelId="{DE515F1A-F1E3-453D-8A50-FE84F9999C2A}" srcId="{E0CF7E52-4D16-4D3C-A25E-7DDC70944F89}" destId="{E5DDD6E5-AFB7-46C1-A2E2-757031929209}" srcOrd="0" destOrd="0" parTransId="{E28B28A3-E38E-43B3-8D31-861B1CE0F813}" sibTransId="{DCB649F7-AE37-4CAC-B725-DC33189700CD}"/>
    <dgm:cxn modelId="{39A5CE2D-02AC-46A3-A424-A0C69E184A19}" srcId="{E0CF7E52-4D16-4D3C-A25E-7DDC70944F89}" destId="{C12F1B1F-E2E8-420A-8240-208FD7B032FD}" srcOrd="4" destOrd="0" parTransId="{78E616F7-71C4-4463-9CA2-95779560E96D}" sibTransId="{9375E2B6-43B0-409A-9D04-AEF75426450F}"/>
    <dgm:cxn modelId="{613B144C-1500-4831-B500-1382C16C4A72}" type="presOf" srcId="{E5DDD6E5-AFB7-46C1-A2E2-757031929209}" destId="{2F0EC33A-5147-447A-8EDA-4690027557CF}" srcOrd="0" destOrd="0" presId="urn:microsoft.com/office/officeart/2008/layout/PictureStrips"/>
    <dgm:cxn modelId="{B3C66F73-E45B-4F26-966D-C6BA5707B5E1}" type="presOf" srcId="{C12F1B1F-E2E8-420A-8240-208FD7B032FD}" destId="{C7D48E84-E61F-4BF1-8A43-DA38EA04CC71}" srcOrd="0" destOrd="0" presId="urn:microsoft.com/office/officeart/2008/layout/PictureStrips"/>
    <dgm:cxn modelId="{D5F18757-0847-4916-AAF1-FD5DA293D745}" srcId="{E0CF7E52-4D16-4D3C-A25E-7DDC70944F89}" destId="{1B7774AD-C7DA-419B-9AD0-2A16C6DA6B18}" srcOrd="2" destOrd="0" parTransId="{2E1CDF55-EEF3-4115-86C1-5833837BCA5E}" sibTransId="{1F332E9C-2F6E-4AE6-8B8F-1BA30B6BC56D}"/>
    <dgm:cxn modelId="{C3556478-B530-4950-8DB7-AF9D482FB878}" srcId="{E0CF7E52-4D16-4D3C-A25E-7DDC70944F89}" destId="{ACA72102-9586-4574-9BF1-6F84B094A42B}" srcOrd="1" destOrd="0" parTransId="{DFB8F86B-2414-4324-BC08-E687CD87F2D6}" sibTransId="{81CA6B30-145A-45B5-87B4-66F1951D22C5}"/>
    <dgm:cxn modelId="{EA0B6D5A-4BFE-41A8-9281-15273327B04E}" type="presOf" srcId="{9F179758-021E-4963-BE14-244DFB459B46}" destId="{24539410-0843-43B2-907F-A9125EAC2403}" srcOrd="0" destOrd="0" presId="urn:microsoft.com/office/officeart/2008/layout/PictureStrips"/>
    <dgm:cxn modelId="{319FEA5A-CA3C-4EBB-97A1-386D6CB359BC}" srcId="{E0CF7E52-4D16-4D3C-A25E-7DDC70944F89}" destId="{9F179758-021E-4963-BE14-244DFB459B46}" srcOrd="3" destOrd="0" parTransId="{621D68E4-DF4F-4F61-9187-4DFF0F28D7A0}" sibTransId="{D433F228-DC8D-4DCD-80A1-A2639CBA3840}"/>
    <dgm:cxn modelId="{3E9D57BB-3B8F-459E-B57E-ADF8CB07F7E5}" type="presOf" srcId="{E0CF7E52-4D16-4D3C-A25E-7DDC70944F89}" destId="{D1A0F8F2-514B-4901-9498-64DC0A00D299}" srcOrd="0" destOrd="0" presId="urn:microsoft.com/office/officeart/2008/layout/PictureStrips"/>
    <dgm:cxn modelId="{2BDC9BBF-CB4B-4D81-A35D-FB183FA6B7FB}" type="presOf" srcId="{1B7774AD-C7DA-419B-9AD0-2A16C6DA6B18}" destId="{31EC4BB3-90D4-43BF-9582-02255F58AFDB}" srcOrd="0" destOrd="0" presId="urn:microsoft.com/office/officeart/2008/layout/PictureStrips"/>
    <dgm:cxn modelId="{B38308C8-14A6-4844-B517-44A6BF3ED062}" type="presOf" srcId="{ACA72102-9586-4574-9BF1-6F84B094A42B}" destId="{A4DF4997-BF5B-47E1-8175-BD3D659DBEB6}" srcOrd="0" destOrd="0" presId="urn:microsoft.com/office/officeart/2008/layout/PictureStrips"/>
    <dgm:cxn modelId="{42652F80-5D2A-4986-AB15-C65706829C67}" type="presParOf" srcId="{D1A0F8F2-514B-4901-9498-64DC0A00D299}" destId="{87015AED-0131-457B-B95B-C5BC0DE3CA35}" srcOrd="0" destOrd="0" presId="urn:microsoft.com/office/officeart/2008/layout/PictureStrips"/>
    <dgm:cxn modelId="{CDB7C175-6875-4368-8D0D-EDFCCC60CDE8}" type="presParOf" srcId="{87015AED-0131-457B-B95B-C5BC0DE3CA35}" destId="{2F0EC33A-5147-447A-8EDA-4690027557CF}" srcOrd="0" destOrd="0" presId="urn:microsoft.com/office/officeart/2008/layout/PictureStrips"/>
    <dgm:cxn modelId="{A97CCCCD-A732-47F8-8340-239066D62D7B}" type="presParOf" srcId="{87015AED-0131-457B-B95B-C5BC0DE3CA35}" destId="{EDDE1AB2-BF1F-4F29-8867-BDA0E5A57A06}" srcOrd="1" destOrd="0" presId="urn:microsoft.com/office/officeart/2008/layout/PictureStrips"/>
    <dgm:cxn modelId="{3F04B680-80D7-4679-B0B6-E587F0E966E2}" type="presParOf" srcId="{D1A0F8F2-514B-4901-9498-64DC0A00D299}" destId="{2A17727D-972C-4A2E-8E32-265C625C81DE}" srcOrd="1" destOrd="0" presId="urn:microsoft.com/office/officeart/2008/layout/PictureStrips"/>
    <dgm:cxn modelId="{2A011EE3-5801-4634-93AC-E72A0E3894EE}" type="presParOf" srcId="{D1A0F8F2-514B-4901-9498-64DC0A00D299}" destId="{A479A738-018F-4237-93A7-1459B08AB77B}" srcOrd="2" destOrd="0" presId="urn:microsoft.com/office/officeart/2008/layout/PictureStrips"/>
    <dgm:cxn modelId="{FA429EDE-9381-4D72-8D4C-0F9B82E59DCD}" type="presParOf" srcId="{A479A738-018F-4237-93A7-1459B08AB77B}" destId="{A4DF4997-BF5B-47E1-8175-BD3D659DBEB6}" srcOrd="0" destOrd="0" presId="urn:microsoft.com/office/officeart/2008/layout/PictureStrips"/>
    <dgm:cxn modelId="{AB7C4D58-B7BE-4A43-97B1-971D13EF3920}" type="presParOf" srcId="{A479A738-018F-4237-93A7-1459B08AB77B}" destId="{A78D6CC9-DE0C-40F2-974B-9BF6DEF3C239}" srcOrd="1" destOrd="0" presId="urn:microsoft.com/office/officeart/2008/layout/PictureStrips"/>
    <dgm:cxn modelId="{3C86D6C3-61ED-4102-9045-5F5AD3F89FE8}" type="presParOf" srcId="{D1A0F8F2-514B-4901-9498-64DC0A00D299}" destId="{8B4D9FAF-12BE-4D28-BE14-D83855821D89}" srcOrd="3" destOrd="0" presId="urn:microsoft.com/office/officeart/2008/layout/PictureStrips"/>
    <dgm:cxn modelId="{89A1CB04-6C7F-462D-9EF8-BC3E36E8262E}" type="presParOf" srcId="{D1A0F8F2-514B-4901-9498-64DC0A00D299}" destId="{474B1759-08F9-47E6-8EE0-CBA25730FFFA}" srcOrd="4" destOrd="0" presId="urn:microsoft.com/office/officeart/2008/layout/PictureStrips"/>
    <dgm:cxn modelId="{2A6E4F35-25D8-4A70-BE38-23FE2AE7665A}" type="presParOf" srcId="{474B1759-08F9-47E6-8EE0-CBA25730FFFA}" destId="{31EC4BB3-90D4-43BF-9582-02255F58AFDB}" srcOrd="0" destOrd="0" presId="urn:microsoft.com/office/officeart/2008/layout/PictureStrips"/>
    <dgm:cxn modelId="{AAA37BE0-E82A-439D-9511-3F9A7221D1DF}" type="presParOf" srcId="{474B1759-08F9-47E6-8EE0-CBA25730FFFA}" destId="{59CD73F3-E784-4BD6-9DE8-7FD5B12865A6}" srcOrd="1" destOrd="0" presId="urn:microsoft.com/office/officeart/2008/layout/PictureStrips"/>
    <dgm:cxn modelId="{93CF1E47-31C7-4728-8DF0-E21FC591315F}" type="presParOf" srcId="{D1A0F8F2-514B-4901-9498-64DC0A00D299}" destId="{9E707367-2354-4F38-A2C3-8B2EDE407297}" srcOrd="5" destOrd="0" presId="urn:microsoft.com/office/officeart/2008/layout/PictureStrips"/>
    <dgm:cxn modelId="{5AC4FEA3-BBBF-4EAF-958D-0D66A938B3BB}" type="presParOf" srcId="{D1A0F8F2-514B-4901-9498-64DC0A00D299}" destId="{CF866BFD-7254-471D-AEA2-91986100B508}" srcOrd="6" destOrd="0" presId="urn:microsoft.com/office/officeart/2008/layout/PictureStrips"/>
    <dgm:cxn modelId="{B7049F44-CF2D-489E-AE7C-CB52960AA837}" type="presParOf" srcId="{CF866BFD-7254-471D-AEA2-91986100B508}" destId="{24539410-0843-43B2-907F-A9125EAC2403}" srcOrd="0" destOrd="0" presId="urn:microsoft.com/office/officeart/2008/layout/PictureStrips"/>
    <dgm:cxn modelId="{AF1C1376-D214-4C40-9B84-FC4981D0A595}" type="presParOf" srcId="{CF866BFD-7254-471D-AEA2-91986100B508}" destId="{AD12A31C-F8E9-4FDA-B113-3975EB570BF8}" srcOrd="1" destOrd="0" presId="urn:microsoft.com/office/officeart/2008/layout/PictureStrips"/>
    <dgm:cxn modelId="{865A1046-FAF3-4100-9C90-3FEECAB80578}" type="presParOf" srcId="{D1A0F8F2-514B-4901-9498-64DC0A00D299}" destId="{563DD913-F208-46A2-BD74-14651B91E73C}" srcOrd="7" destOrd="0" presId="urn:microsoft.com/office/officeart/2008/layout/PictureStrips"/>
    <dgm:cxn modelId="{A803322D-1BDA-4C51-A15B-E36200E5D91A}" type="presParOf" srcId="{D1A0F8F2-514B-4901-9498-64DC0A00D299}" destId="{40915B8C-A57D-4E96-AA56-C935E8308272}" srcOrd="8" destOrd="0" presId="urn:microsoft.com/office/officeart/2008/layout/PictureStrips"/>
    <dgm:cxn modelId="{8360E495-641B-40BD-B1FE-6183B86448AD}" type="presParOf" srcId="{40915B8C-A57D-4E96-AA56-C935E8308272}" destId="{C7D48E84-E61F-4BF1-8A43-DA38EA04CC71}" srcOrd="0" destOrd="0" presId="urn:microsoft.com/office/officeart/2008/layout/PictureStrips"/>
    <dgm:cxn modelId="{05104546-06E4-4453-A96C-DF6A43C5AC1C}" type="presParOf" srcId="{40915B8C-A57D-4E96-AA56-C935E8308272}" destId="{312798D8-A736-4302-B508-BA241991E8D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17541D4-DF8C-4439-8B8A-1D7DA599FA21}" type="doc">
      <dgm:prSet loTypeId="urn:microsoft.com/office/officeart/2008/layout/VerticalCurvedList" loCatId="list" qsTypeId="urn:microsoft.com/office/officeart/2005/8/quickstyle/simple1" qsCatId="simple" csTypeId="urn:microsoft.com/office/officeart/2005/8/colors/accent2_1" csCatId="accent2"/>
      <dgm:spPr/>
      <dgm:t>
        <a:bodyPr/>
        <a:lstStyle/>
        <a:p>
          <a:endParaRPr lang="en-US"/>
        </a:p>
      </dgm:t>
    </dgm:pt>
    <dgm:pt modelId="{74E24256-1D0D-44BD-AA61-AAB8199D5E48}">
      <dgm:prSet custT="1"/>
      <dgm:spPr/>
      <dgm:t>
        <a:bodyPr/>
        <a:lstStyle/>
        <a:p>
          <a:r>
            <a:rPr lang="en-US" sz="2800">
              <a:latin typeface="Cambria" panose="02040503050406030204" pitchFamily="18" charset="0"/>
              <a:ea typeface="Cambria" panose="02040503050406030204" pitchFamily="18" charset="0"/>
            </a:rPr>
            <a:t>1. Lesson Plan </a:t>
          </a:r>
        </a:p>
      </dgm:t>
    </dgm:pt>
    <dgm:pt modelId="{3FE4D271-5FDE-4307-BCA6-BC77BB4E39E6}" type="parTrans" cxnId="{2AB202C6-5456-458A-8752-274D1EDF4BE8}">
      <dgm:prSet/>
      <dgm:spPr/>
      <dgm:t>
        <a:bodyPr/>
        <a:lstStyle/>
        <a:p>
          <a:endParaRPr lang="en-US"/>
        </a:p>
      </dgm:t>
    </dgm:pt>
    <dgm:pt modelId="{E26786C6-03BD-42B6-A0E7-6077FDF42647}" type="sibTrans" cxnId="{2AB202C6-5456-458A-8752-274D1EDF4BE8}">
      <dgm:prSet/>
      <dgm:spPr/>
      <dgm:t>
        <a:bodyPr/>
        <a:lstStyle/>
        <a:p>
          <a:endParaRPr lang="en-US"/>
        </a:p>
      </dgm:t>
    </dgm:pt>
    <dgm:pt modelId="{A2A02883-E2E3-4C08-B9B8-826336E8DF5E}">
      <dgm:prSet custT="1"/>
      <dgm:spPr/>
      <dgm:t>
        <a:bodyPr/>
        <a:lstStyle/>
        <a:p>
          <a:r>
            <a:rPr lang="en-US" sz="2800">
              <a:latin typeface="Cambria" panose="02040503050406030204" pitchFamily="18" charset="0"/>
              <a:ea typeface="Cambria" panose="02040503050406030204" pitchFamily="18" charset="0"/>
            </a:rPr>
            <a:t>2. Content Slides</a:t>
          </a:r>
        </a:p>
      </dgm:t>
    </dgm:pt>
    <dgm:pt modelId="{DBC7EA06-2000-4CF1-BDB4-33BE4C128124}" type="parTrans" cxnId="{E8CECEA2-AC95-47CA-B7AA-B4E3A278146F}">
      <dgm:prSet/>
      <dgm:spPr/>
      <dgm:t>
        <a:bodyPr/>
        <a:lstStyle/>
        <a:p>
          <a:endParaRPr lang="en-US"/>
        </a:p>
      </dgm:t>
    </dgm:pt>
    <dgm:pt modelId="{52B4271A-DFA7-4FAE-AA0E-DC4153666F47}" type="sibTrans" cxnId="{E8CECEA2-AC95-47CA-B7AA-B4E3A278146F}">
      <dgm:prSet/>
      <dgm:spPr/>
      <dgm:t>
        <a:bodyPr/>
        <a:lstStyle/>
        <a:p>
          <a:endParaRPr lang="en-US"/>
        </a:p>
      </dgm:t>
    </dgm:pt>
    <dgm:pt modelId="{719E86FB-B6C5-4091-93A3-11EA160CDD50}">
      <dgm:prSet custT="1"/>
      <dgm:spPr/>
      <dgm:t>
        <a:bodyPr/>
        <a:lstStyle/>
        <a:p>
          <a:r>
            <a:rPr lang="en-US" sz="2800" dirty="0">
              <a:latin typeface="Cambria" panose="02040503050406030204" pitchFamily="18" charset="0"/>
              <a:ea typeface="Cambria" panose="02040503050406030204" pitchFamily="18" charset="0"/>
            </a:rPr>
            <a:t>3. </a:t>
          </a:r>
          <a:r>
            <a:rPr lang="en-US" sz="2800" dirty="0" err="1">
              <a:latin typeface="Cambria" panose="02040503050406030204" pitchFamily="18" charset="0"/>
              <a:ea typeface="Cambria" panose="02040503050406030204" pitchFamily="18" charset="0"/>
            </a:rPr>
            <a:t>Teaching materials</a:t>
          </a:r>
          <a:endParaRPr lang="en-US" sz="2800" dirty="0">
            <a:latin typeface="Cambria" panose="02040503050406030204" pitchFamily="18" charset="0"/>
            <a:ea typeface="Cambria" panose="02040503050406030204" pitchFamily="18" charset="0"/>
          </a:endParaRPr>
        </a:p>
      </dgm:t>
    </dgm:pt>
    <dgm:pt modelId="{B08E0133-D036-4D56-B1AA-7EE44A0D5AD8}" type="parTrans" cxnId="{C4D23B4F-456B-44C2-A591-DD7496B8BB89}">
      <dgm:prSet/>
      <dgm:spPr/>
      <dgm:t>
        <a:bodyPr/>
        <a:lstStyle/>
        <a:p>
          <a:endParaRPr lang="en-US"/>
        </a:p>
      </dgm:t>
    </dgm:pt>
    <dgm:pt modelId="{7C674541-9577-44A1-B61D-C6E400FBF1DA}" type="sibTrans" cxnId="{C4D23B4F-456B-44C2-A591-DD7496B8BB89}">
      <dgm:prSet/>
      <dgm:spPr/>
      <dgm:t>
        <a:bodyPr/>
        <a:lstStyle/>
        <a:p>
          <a:endParaRPr lang="en-US"/>
        </a:p>
      </dgm:t>
    </dgm:pt>
    <dgm:pt modelId="{89B93C70-1538-4BE3-BE18-6EECA2856F12}">
      <dgm:prSet custT="1"/>
      <dgm:spPr/>
      <dgm:t>
        <a:bodyPr/>
        <a:lstStyle/>
        <a:p>
          <a:r>
            <a:rPr lang="en-US" sz="2800">
              <a:latin typeface="Cambria" panose="02040503050406030204" pitchFamily="18" charset="0"/>
              <a:ea typeface="Cambria" panose="02040503050406030204" pitchFamily="18" charset="0"/>
            </a:rPr>
            <a:t>4. Handouts</a:t>
          </a:r>
        </a:p>
      </dgm:t>
    </dgm:pt>
    <dgm:pt modelId="{A49DE452-00C7-4B66-AB2A-FF517B228E07}" type="parTrans" cxnId="{1CC89E73-1798-4529-8860-3FE718F62D24}">
      <dgm:prSet/>
      <dgm:spPr/>
      <dgm:t>
        <a:bodyPr/>
        <a:lstStyle/>
        <a:p>
          <a:endParaRPr lang="en-US"/>
        </a:p>
      </dgm:t>
    </dgm:pt>
    <dgm:pt modelId="{4744054C-D769-4E74-B983-F47DE2088D40}" type="sibTrans" cxnId="{1CC89E73-1798-4529-8860-3FE718F62D24}">
      <dgm:prSet/>
      <dgm:spPr/>
      <dgm:t>
        <a:bodyPr/>
        <a:lstStyle/>
        <a:p>
          <a:endParaRPr lang="en-US"/>
        </a:p>
      </dgm:t>
    </dgm:pt>
    <dgm:pt modelId="{4B4F9A97-2FE3-4570-B1A7-D7CB4B4A342F}">
      <dgm:prSet custT="1"/>
      <dgm:spPr/>
      <dgm:t>
        <a:bodyPr/>
        <a:lstStyle/>
        <a:p>
          <a:r>
            <a:rPr lang="en-US" sz="2800" dirty="0">
              <a:latin typeface="Cambria" panose="02040503050406030204" pitchFamily="18" charset="0"/>
              <a:ea typeface="Cambria" panose="02040503050406030204" pitchFamily="18" charset="0"/>
            </a:rPr>
            <a:t>5. Student </a:t>
          </a:r>
          <a:r>
            <a:rPr lang="en-US" sz="2800" dirty="0" err="1">
              <a:latin typeface="Cambria" panose="02040503050406030204" pitchFamily="18" charset="0"/>
              <a:ea typeface="Cambria" panose="02040503050406030204" pitchFamily="18" charset="0"/>
            </a:rPr>
            <a:t>materials </a:t>
          </a:r>
        </a:p>
      </dgm:t>
    </dgm:pt>
    <dgm:pt modelId="{D06B9565-F3D8-4C12-BD94-B33C9C01BD4A}" type="parTrans" cxnId="{91603412-DD7C-4BB0-BCF2-A287E3F4CE78}">
      <dgm:prSet/>
      <dgm:spPr/>
      <dgm:t>
        <a:bodyPr/>
        <a:lstStyle/>
        <a:p>
          <a:endParaRPr lang="en-US"/>
        </a:p>
      </dgm:t>
    </dgm:pt>
    <dgm:pt modelId="{66009E9E-4031-44A3-AB9E-5BEBAA89BFFF}" type="sibTrans" cxnId="{91603412-DD7C-4BB0-BCF2-A287E3F4CE78}">
      <dgm:prSet/>
      <dgm:spPr/>
      <dgm:t>
        <a:bodyPr/>
        <a:lstStyle/>
        <a:p>
          <a:endParaRPr lang="en-US"/>
        </a:p>
      </dgm:t>
    </dgm:pt>
    <dgm:pt modelId="{EE38D93F-6E1A-4884-BF00-48B713964434}" type="pres">
      <dgm:prSet presAssocID="{C17541D4-DF8C-4439-8B8A-1D7DA599FA21}" presName="Name0" presStyleCnt="0">
        <dgm:presLayoutVars>
          <dgm:chMax val="7"/>
          <dgm:chPref val="7"/>
          <dgm:dir/>
        </dgm:presLayoutVars>
      </dgm:prSet>
      <dgm:spPr/>
    </dgm:pt>
    <dgm:pt modelId="{321857F0-788E-44F7-B85E-8CB98EEF0E0F}" type="pres">
      <dgm:prSet presAssocID="{C17541D4-DF8C-4439-8B8A-1D7DA599FA21}" presName="Name1" presStyleCnt="0"/>
      <dgm:spPr/>
    </dgm:pt>
    <dgm:pt modelId="{12AEF84E-BB02-4F87-9527-50E5033C44E9}" type="pres">
      <dgm:prSet presAssocID="{C17541D4-DF8C-4439-8B8A-1D7DA599FA21}" presName="cycle" presStyleCnt="0"/>
      <dgm:spPr/>
    </dgm:pt>
    <dgm:pt modelId="{1BFB9328-1DA5-4A57-9D8C-18394694F92D}" type="pres">
      <dgm:prSet presAssocID="{C17541D4-DF8C-4439-8B8A-1D7DA599FA21}" presName="srcNode" presStyleLbl="node1" presStyleIdx="0" presStyleCnt="5"/>
      <dgm:spPr/>
    </dgm:pt>
    <dgm:pt modelId="{C73A0B67-4FE0-4DA3-AD3E-3D872BA39C9A}" type="pres">
      <dgm:prSet presAssocID="{C17541D4-DF8C-4439-8B8A-1D7DA599FA21}" presName="conn" presStyleLbl="parChTrans1D2" presStyleIdx="0" presStyleCnt="1"/>
      <dgm:spPr/>
    </dgm:pt>
    <dgm:pt modelId="{11B44231-89BA-4997-A720-89758A6285EA}" type="pres">
      <dgm:prSet presAssocID="{C17541D4-DF8C-4439-8B8A-1D7DA599FA21}" presName="extraNode" presStyleLbl="node1" presStyleIdx="0" presStyleCnt="5"/>
      <dgm:spPr/>
    </dgm:pt>
    <dgm:pt modelId="{640DA6C9-239A-4893-87A5-A377CC932EE3}" type="pres">
      <dgm:prSet presAssocID="{C17541D4-DF8C-4439-8B8A-1D7DA599FA21}" presName="dstNode" presStyleLbl="node1" presStyleIdx="0" presStyleCnt="5"/>
      <dgm:spPr/>
    </dgm:pt>
    <dgm:pt modelId="{21B0F4B0-3118-4603-BB14-40709C3AECD0}" type="pres">
      <dgm:prSet presAssocID="{74E24256-1D0D-44BD-AA61-AAB8199D5E48}" presName="text_1" presStyleLbl="node1" presStyleIdx="0" presStyleCnt="5">
        <dgm:presLayoutVars>
          <dgm:bulletEnabled val="1"/>
        </dgm:presLayoutVars>
      </dgm:prSet>
      <dgm:spPr/>
    </dgm:pt>
    <dgm:pt modelId="{03DF15F7-85D7-4E35-B783-51343FAC483B}" type="pres">
      <dgm:prSet presAssocID="{74E24256-1D0D-44BD-AA61-AAB8199D5E48}" presName="accent_1" presStyleCnt="0"/>
      <dgm:spPr/>
    </dgm:pt>
    <dgm:pt modelId="{9C31F2A0-2DEF-4610-8425-79FDD35F004B}" type="pres">
      <dgm:prSet presAssocID="{74E24256-1D0D-44BD-AA61-AAB8199D5E48}" presName="accentRepeatNode" presStyleLbl="solidFgAcc1" presStyleIdx="0" presStyleCnt="5"/>
      <dgm:spPr/>
    </dgm:pt>
    <dgm:pt modelId="{2FCF9C88-68A4-431A-87AB-836781EC0EDB}" type="pres">
      <dgm:prSet presAssocID="{A2A02883-E2E3-4C08-B9B8-826336E8DF5E}" presName="text_2" presStyleLbl="node1" presStyleIdx="1" presStyleCnt="5">
        <dgm:presLayoutVars>
          <dgm:bulletEnabled val="1"/>
        </dgm:presLayoutVars>
      </dgm:prSet>
      <dgm:spPr/>
    </dgm:pt>
    <dgm:pt modelId="{49B124D1-53C8-4690-9C61-604ECAA406A7}" type="pres">
      <dgm:prSet presAssocID="{A2A02883-E2E3-4C08-B9B8-826336E8DF5E}" presName="accent_2" presStyleCnt="0"/>
      <dgm:spPr/>
    </dgm:pt>
    <dgm:pt modelId="{59EA43E2-AE95-4500-9E13-8D0B815E1FE9}" type="pres">
      <dgm:prSet presAssocID="{A2A02883-E2E3-4C08-B9B8-826336E8DF5E}" presName="accentRepeatNode" presStyleLbl="solidFgAcc1" presStyleIdx="1" presStyleCnt="5"/>
      <dgm:spPr/>
    </dgm:pt>
    <dgm:pt modelId="{CE5B2469-782C-41B5-BED0-6620984B27C4}" type="pres">
      <dgm:prSet presAssocID="{719E86FB-B6C5-4091-93A3-11EA160CDD50}" presName="text_3" presStyleLbl="node1" presStyleIdx="2" presStyleCnt="5">
        <dgm:presLayoutVars>
          <dgm:bulletEnabled val="1"/>
        </dgm:presLayoutVars>
      </dgm:prSet>
      <dgm:spPr/>
    </dgm:pt>
    <dgm:pt modelId="{863BF2E8-CA9D-418D-B0B2-785A0AC7EF4C}" type="pres">
      <dgm:prSet presAssocID="{719E86FB-B6C5-4091-93A3-11EA160CDD50}" presName="accent_3" presStyleCnt="0"/>
      <dgm:spPr/>
    </dgm:pt>
    <dgm:pt modelId="{9C286654-5DA5-41C6-B560-7AD4D498EB7B}" type="pres">
      <dgm:prSet presAssocID="{719E86FB-B6C5-4091-93A3-11EA160CDD50}" presName="accentRepeatNode" presStyleLbl="solidFgAcc1" presStyleIdx="2" presStyleCnt="5"/>
      <dgm:spPr/>
    </dgm:pt>
    <dgm:pt modelId="{3B632FB2-F250-4035-908F-5E3305C2A19E}" type="pres">
      <dgm:prSet presAssocID="{89B93C70-1538-4BE3-BE18-6EECA2856F12}" presName="text_4" presStyleLbl="node1" presStyleIdx="3" presStyleCnt="5">
        <dgm:presLayoutVars>
          <dgm:bulletEnabled val="1"/>
        </dgm:presLayoutVars>
      </dgm:prSet>
      <dgm:spPr/>
    </dgm:pt>
    <dgm:pt modelId="{4EF96664-9832-41A7-A038-97C2A0FA440E}" type="pres">
      <dgm:prSet presAssocID="{89B93C70-1538-4BE3-BE18-6EECA2856F12}" presName="accent_4" presStyleCnt="0"/>
      <dgm:spPr/>
    </dgm:pt>
    <dgm:pt modelId="{B74DA9E6-131C-4B61-AE9A-28929B076F21}" type="pres">
      <dgm:prSet presAssocID="{89B93C70-1538-4BE3-BE18-6EECA2856F12}" presName="accentRepeatNode" presStyleLbl="solidFgAcc1" presStyleIdx="3" presStyleCnt="5"/>
      <dgm:spPr/>
    </dgm:pt>
    <dgm:pt modelId="{8615E7E2-1928-4C8F-B464-6FEB62B40B29}" type="pres">
      <dgm:prSet presAssocID="{4B4F9A97-2FE3-4570-B1A7-D7CB4B4A342F}" presName="text_5" presStyleLbl="node1" presStyleIdx="4" presStyleCnt="5">
        <dgm:presLayoutVars>
          <dgm:bulletEnabled val="1"/>
        </dgm:presLayoutVars>
      </dgm:prSet>
      <dgm:spPr/>
    </dgm:pt>
    <dgm:pt modelId="{E05A998C-78C0-4216-8D21-3A7AA345561F}" type="pres">
      <dgm:prSet presAssocID="{4B4F9A97-2FE3-4570-B1A7-D7CB4B4A342F}" presName="accent_5" presStyleCnt="0"/>
      <dgm:spPr/>
    </dgm:pt>
    <dgm:pt modelId="{C4880361-1F3E-466E-B342-4669EA1A006B}" type="pres">
      <dgm:prSet presAssocID="{4B4F9A97-2FE3-4570-B1A7-D7CB4B4A342F}" presName="accentRepeatNode" presStyleLbl="solidFgAcc1" presStyleIdx="4" presStyleCnt="5"/>
      <dgm:spPr/>
    </dgm:pt>
  </dgm:ptLst>
  <dgm:cxnLst>
    <dgm:cxn modelId="{A0208902-9920-4A97-A925-48D46841F165}" type="presOf" srcId="{A2A02883-E2E3-4C08-B9B8-826336E8DF5E}" destId="{2FCF9C88-68A4-431A-87AB-836781EC0EDB}" srcOrd="0" destOrd="0" presId="urn:microsoft.com/office/officeart/2008/layout/VerticalCurvedList"/>
    <dgm:cxn modelId="{91603412-DD7C-4BB0-BCF2-A287E3F4CE78}" srcId="{C17541D4-DF8C-4439-8B8A-1D7DA599FA21}" destId="{4B4F9A97-2FE3-4570-B1A7-D7CB4B4A342F}" srcOrd="4" destOrd="0" parTransId="{D06B9565-F3D8-4C12-BD94-B33C9C01BD4A}" sibTransId="{66009E9E-4031-44A3-AB9E-5BEBAA89BFFF}"/>
    <dgm:cxn modelId="{FE3F6D3C-BBC9-4B1B-88D7-7A7AE45C083E}" type="presOf" srcId="{C17541D4-DF8C-4439-8B8A-1D7DA599FA21}" destId="{EE38D93F-6E1A-4884-BF00-48B713964434}" srcOrd="0" destOrd="0" presId="urn:microsoft.com/office/officeart/2008/layout/VerticalCurvedList"/>
    <dgm:cxn modelId="{49FBEA6E-7655-4763-BDE5-E0002AFC42FA}" type="presOf" srcId="{4B4F9A97-2FE3-4570-B1A7-D7CB4B4A342F}" destId="{8615E7E2-1928-4C8F-B464-6FEB62B40B29}" srcOrd="0" destOrd="0" presId="urn:microsoft.com/office/officeart/2008/layout/VerticalCurvedList"/>
    <dgm:cxn modelId="{C4D23B4F-456B-44C2-A591-DD7496B8BB89}" srcId="{C17541D4-DF8C-4439-8B8A-1D7DA599FA21}" destId="{719E86FB-B6C5-4091-93A3-11EA160CDD50}" srcOrd="2" destOrd="0" parTransId="{B08E0133-D036-4D56-B1AA-7EE44A0D5AD8}" sibTransId="{7C674541-9577-44A1-B61D-C6E400FBF1DA}"/>
    <dgm:cxn modelId="{1CC89E73-1798-4529-8860-3FE718F62D24}" srcId="{C17541D4-DF8C-4439-8B8A-1D7DA599FA21}" destId="{89B93C70-1538-4BE3-BE18-6EECA2856F12}" srcOrd="3" destOrd="0" parTransId="{A49DE452-00C7-4B66-AB2A-FF517B228E07}" sibTransId="{4744054C-D769-4E74-B983-F47DE2088D40}"/>
    <dgm:cxn modelId="{85732B57-B364-4824-B0B3-4920D1D8EE8E}" type="presOf" srcId="{E26786C6-03BD-42B6-A0E7-6077FDF42647}" destId="{C73A0B67-4FE0-4DA3-AD3E-3D872BA39C9A}" srcOrd="0" destOrd="0" presId="urn:microsoft.com/office/officeart/2008/layout/VerticalCurvedList"/>
    <dgm:cxn modelId="{421FA783-1B63-4EDB-9A82-760768240A28}" type="presOf" srcId="{719E86FB-B6C5-4091-93A3-11EA160CDD50}" destId="{CE5B2469-782C-41B5-BED0-6620984B27C4}" srcOrd="0" destOrd="0" presId="urn:microsoft.com/office/officeart/2008/layout/VerticalCurvedList"/>
    <dgm:cxn modelId="{BF5D1D92-34DA-4AAD-A0E4-D463C66DE274}" type="presOf" srcId="{89B93C70-1538-4BE3-BE18-6EECA2856F12}" destId="{3B632FB2-F250-4035-908F-5E3305C2A19E}" srcOrd="0" destOrd="0" presId="urn:microsoft.com/office/officeart/2008/layout/VerticalCurvedList"/>
    <dgm:cxn modelId="{E8CECEA2-AC95-47CA-B7AA-B4E3A278146F}" srcId="{C17541D4-DF8C-4439-8B8A-1D7DA599FA21}" destId="{A2A02883-E2E3-4C08-B9B8-826336E8DF5E}" srcOrd="1" destOrd="0" parTransId="{DBC7EA06-2000-4CF1-BDB4-33BE4C128124}" sibTransId="{52B4271A-DFA7-4FAE-AA0E-DC4153666F47}"/>
    <dgm:cxn modelId="{C7E6CFB2-FC89-4D76-BD2D-43DD8E2D186D}" type="presOf" srcId="{74E24256-1D0D-44BD-AA61-AAB8199D5E48}" destId="{21B0F4B0-3118-4603-BB14-40709C3AECD0}" srcOrd="0" destOrd="0" presId="urn:microsoft.com/office/officeart/2008/layout/VerticalCurvedList"/>
    <dgm:cxn modelId="{2AB202C6-5456-458A-8752-274D1EDF4BE8}" srcId="{C17541D4-DF8C-4439-8B8A-1D7DA599FA21}" destId="{74E24256-1D0D-44BD-AA61-AAB8199D5E48}" srcOrd="0" destOrd="0" parTransId="{3FE4D271-5FDE-4307-BCA6-BC77BB4E39E6}" sibTransId="{E26786C6-03BD-42B6-A0E7-6077FDF42647}"/>
    <dgm:cxn modelId="{7F7F0540-3F02-42F1-9D9E-289CDFFBC1F8}" type="presParOf" srcId="{EE38D93F-6E1A-4884-BF00-48B713964434}" destId="{321857F0-788E-44F7-B85E-8CB98EEF0E0F}" srcOrd="0" destOrd="0" presId="urn:microsoft.com/office/officeart/2008/layout/VerticalCurvedList"/>
    <dgm:cxn modelId="{14C3927E-4BDB-41C2-A7E8-D54CFAC02DC8}" type="presParOf" srcId="{321857F0-788E-44F7-B85E-8CB98EEF0E0F}" destId="{12AEF84E-BB02-4F87-9527-50E5033C44E9}" srcOrd="0" destOrd="0" presId="urn:microsoft.com/office/officeart/2008/layout/VerticalCurvedList"/>
    <dgm:cxn modelId="{1A891626-CE42-4F8E-BD55-0160E7234DB8}" type="presParOf" srcId="{12AEF84E-BB02-4F87-9527-50E5033C44E9}" destId="{1BFB9328-1DA5-4A57-9D8C-18394694F92D}" srcOrd="0" destOrd="0" presId="urn:microsoft.com/office/officeart/2008/layout/VerticalCurvedList"/>
    <dgm:cxn modelId="{05D12469-0C4E-40E0-BF3A-7894B90167A1}" type="presParOf" srcId="{12AEF84E-BB02-4F87-9527-50E5033C44E9}" destId="{C73A0B67-4FE0-4DA3-AD3E-3D872BA39C9A}" srcOrd="1" destOrd="0" presId="urn:microsoft.com/office/officeart/2008/layout/VerticalCurvedList"/>
    <dgm:cxn modelId="{60C61BD3-F1C1-4E51-9369-B6305D8D73B5}" type="presParOf" srcId="{12AEF84E-BB02-4F87-9527-50E5033C44E9}" destId="{11B44231-89BA-4997-A720-89758A6285EA}" srcOrd="2" destOrd="0" presId="urn:microsoft.com/office/officeart/2008/layout/VerticalCurvedList"/>
    <dgm:cxn modelId="{8199D1BF-5B6D-4B71-9DA0-659C0E17303E}" type="presParOf" srcId="{12AEF84E-BB02-4F87-9527-50E5033C44E9}" destId="{640DA6C9-239A-4893-87A5-A377CC932EE3}" srcOrd="3" destOrd="0" presId="urn:microsoft.com/office/officeart/2008/layout/VerticalCurvedList"/>
    <dgm:cxn modelId="{D31A3E4C-7826-4C36-B92A-27767D6A042D}" type="presParOf" srcId="{321857F0-788E-44F7-B85E-8CB98EEF0E0F}" destId="{21B0F4B0-3118-4603-BB14-40709C3AECD0}" srcOrd="1" destOrd="0" presId="urn:microsoft.com/office/officeart/2008/layout/VerticalCurvedList"/>
    <dgm:cxn modelId="{D824CEA1-42B1-4747-BA41-693EDB050CCA}" type="presParOf" srcId="{321857F0-788E-44F7-B85E-8CB98EEF0E0F}" destId="{03DF15F7-85D7-4E35-B783-51343FAC483B}" srcOrd="2" destOrd="0" presId="urn:microsoft.com/office/officeart/2008/layout/VerticalCurvedList"/>
    <dgm:cxn modelId="{3D74CD48-7625-4287-A5A4-21C317ECF06C}" type="presParOf" srcId="{03DF15F7-85D7-4E35-B783-51343FAC483B}" destId="{9C31F2A0-2DEF-4610-8425-79FDD35F004B}" srcOrd="0" destOrd="0" presId="urn:microsoft.com/office/officeart/2008/layout/VerticalCurvedList"/>
    <dgm:cxn modelId="{E730E0FF-E382-4549-9565-454199EB526D}" type="presParOf" srcId="{321857F0-788E-44F7-B85E-8CB98EEF0E0F}" destId="{2FCF9C88-68A4-431A-87AB-836781EC0EDB}" srcOrd="3" destOrd="0" presId="urn:microsoft.com/office/officeart/2008/layout/VerticalCurvedList"/>
    <dgm:cxn modelId="{C6BD4D9F-B730-46C9-99E1-FE10B4038C35}" type="presParOf" srcId="{321857F0-788E-44F7-B85E-8CB98EEF0E0F}" destId="{49B124D1-53C8-4690-9C61-604ECAA406A7}" srcOrd="4" destOrd="0" presId="urn:microsoft.com/office/officeart/2008/layout/VerticalCurvedList"/>
    <dgm:cxn modelId="{67649817-443F-472A-B7D1-97A635037912}" type="presParOf" srcId="{49B124D1-53C8-4690-9C61-604ECAA406A7}" destId="{59EA43E2-AE95-4500-9E13-8D0B815E1FE9}" srcOrd="0" destOrd="0" presId="urn:microsoft.com/office/officeart/2008/layout/VerticalCurvedList"/>
    <dgm:cxn modelId="{D734F3CB-6397-42ED-A6DD-18A0F029FD56}" type="presParOf" srcId="{321857F0-788E-44F7-B85E-8CB98EEF0E0F}" destId="{CE5B2469-782C-41B5-BED0-6620984B27C4}" srcOrd="5" destOrd="0" presId="urn:microsoft.com/office/officeart/2008/layout/VerticalCurvedList"/>
    <dgm:cxn modelId="{D955CE15-4A14-4E0C-B2F7-E85E791166A3}" type="presParOf" srcId="{321857F0-788E-44F7-B85E-8CB98EEF0E0F}" destId="{863BF2E8-CA9D-418D-B0B2-785A0AC7EF4C}" srcOrd="6" destOrd="0" presId="urn:microsoft.com/office/officeart/2008/layout/VerticalCurvedList"/>
    <dgm:cxn modelId="{DD20FED6-F0A5-4ECD-83DA-2ED11BBA020F}" type="presParOf" srcId="{863BF2E8-CA9D-418D-B0B2-785A0AC7EF4C}" destId="{9C286654-5DA5-41C6-B560-7AD4D498EB7B}" srcOrd="0" destOrd="0" presId="urn:microsoft.com/office/officeart/2008/layout/VerticalCurvedList"/>
    <dgm:cxn modelId="{FF6DF25D-512D-4B4A-AA06-5D1692FA1A4C}" type="presParOf" srcId="{321857F0-788E-44F7-B85E-8CB98EEF0E0F}" destId="{3B632FB2-F250-4035-908F-5E3305C2A19E}" srcOrd="7" destOrd="0" presId="urn:microsoft.com/office/officeart/2008/layout/VerticalCurvedList"/>
    <dgm:cxn modelId="{E2BB2EC0-4B3D-4911-AC67-9BDFC3DA483A}" type="presParOf" srcId="{321857F0-788E-44F7-B85E-8CB98EEF0E0F}" destId="{4EF96664-9832-41A7-A038-97C2A0FA440E}" srcOrd="8" destOrd="0" presId="urn:microsoft.com/office/officeart/2008/layout/VerticalCurvedList"/>
    <dgm:cxn modelId="{2CDE197D-DCC4-4EEA-847E-BD34280478B8}" type="presParOf" srcId="{4EF96664-9832-41A7-A038-97C2A0FA440E}" destId="{B74DA9E6-131C-4B61-AE9A-28929B076F21}" srcOrd="0" destOrd="0" presId="urn:microsoft.com/office/officeart/2008/layout/VerticalCurvedList"/>
    <dgm:cxn modelId="{4AE0470B-02BA-40FC-BA18-3AA7FFC2E0B1}" type="presParOf" srcId="{321857F0-788E-44F7-B85E-8CB98EEF0E0F}" destId="{8615E7E2-1928-4C8F-B464-6FEB62B40B29}" srcOrd="9" destOrd="0" presId="urn:microsoft.com/office/officeart/2008/layout/VerticalCurvedList"/>
    <dgm:cxn modelId="{F2FCEAC8-AAB2-44CB-9226-855CC7115FFF}" type="presParOf" srcId="{321857F0-788E-44F7-B85E-8CB98EEF0E0F}" destId="{E05A998C-78C0-4216-8D21-3A7AA345561F}" srcOrd="10" destOrd="0" presId="urn:microsoft.com/office/officeart/2008/layout/VerticalCurvedList"/>
    <dgm:cxn modelId="{4986ECD1-D588-4D45-8FAB-2252B2A4FB48}" type="presParOf" srcId="{E05A998C-78C0-4216-8D21-3A7AA345561F}" destId="{C4880361-1F3E-466E-B342-4669EA1A006B}"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7F74F-F0EB-4055-8711-350ABE12546A}">
      <dsp:nvSpPr>
        <dsp:cNvPr id="0" name=""/>
        <dsp:cNvSpPr/>
      </dsp:nvSpPr>
      <dsp:spPr>
        <a:xfrm>
          <a:off x="0" y="5984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D08518-1F7B-4910-9572-36DDAE2D5780}">
      <dsp:nvSpPr>
        <dsp:cNvPr id="0" name=""/>
        <dsp:cNvSpPr/>
      </dsp:nvSpPr>
      <dsp:spPr>
        <a:xfrm>
          <a:off x="449690" y="8099"/>
          <a:ext cx="6295667"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INTRODUCTION TO EFFECTIVE TRAINING METHODS</a:t>
          </a:r>
          <a:endParaRPr lang="en-US" sz="1800" b="1" kern="1200" dirty="0">
            <a:latin typeface="Cambria" panose="02040503050406030204" pitchFamily="18" charset="0"/>
            <a:ea typeface="Cambria" panose="02040503050406030204" pitchFamily="18" charset="0"/>
          </a:endParaRPr>
        </a:p>
      </dsp:txBody>
      <dsp:txXfrm>
        <a:off x="507332" y="65741"/>
        <a:ext cx="6180383" cy="1065516"/>
      </dsp:txXfrm>
    </dsp:sp>
    <dsp:sp modelId="{11BF2AF8-750E-46F7-84B1-01F72A999C06}">
      <dsp:nvSpPr>
        <dsp:cNvPr id="0" name=""/>
        <dsp:cNvSpPr/>
      </dsp:nvSpPr>
      <dsp:spPr>
        <a:xfrm>
          <a:off x="0" y="2412899"/>
          <a:ext cx="8993811" cy="10080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85CEE46-0E31-45FA-B303-06FB8BDA4C45}">
      <dsp:nvSpPr>
        <dsp:cNvPr id="0" name=""/>
        <dsp:cNvSpPr/>
      </dsp:nvSpPr>
      <dsp:spPr>
        <a:xfrm>
          <a:off x="449690" y="1822499"/>
          <a:ext cx="6295667" cy="118080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7961" tIns="0" rIns="237961"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Internal Training Support Tools</a:t>
          </a:r>
          <a:endParaRPr lang="en-US" sz="1800" b="1" kern="1200" dirty="0">
            <a:latin typeface="Cambria" panose="02040503050406030204" pitchFamily="18" charset="0"/>
            <a:ea typeface="Cambria" panose="02040503050406030204" pitchFamily="18" charset="0"/>
          </a:endParaRPr>
        </a:p>
      </dsp:txBody>
      <dsp:txXfrm>
        <a:off x="507332" y="1880141"/>
        <a:ext cx="6180383" cy="10655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637B88-3AD4-46A5-8BFE-34ABA4210097}">
      <dsp:nvSpPr>
        <dsp:cNvPr id="0" name=""/>
        <dsp:cNvSpPr/>
      </dsp:nvSpPr>
      <dsp:spPr>
        <a:xfrm>
          <a:off x="3927169" y="0"/>
          <a:ext cx="5569358" cy="5569358"/>
        </a:xfrm>
        <a:prstGeom prst="triangl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677852-6BC0-48BE-9C24-D3B9D5776194}">
      <dsp:nvSpPr>
        <dsp:cNvPr id="0" name=""/>
        <dsp:cNvSpPr/>
      </dsp:nvSpPr>
      <dsp:spPr>
        <a:xfrm>
          <a:off x="5865636" y="559927"/>
          <a:ext cx="5312507" cy="659185"/>
        </a:xfrm>
        <a:prstGeom prst="round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Learn </a:t>
          </a:r>
          <a:r>
            <a:rPr lang="en-US" sz="2000" kern="1200" dirty="0" err="1">
              <a:latin typeface="Cambria" panose="02040503050406030204" pitchFamily="18" charset="0"/>
              <a:ea typeface="Cambria" panose="02040503050406030204" pitchFamily="18" charset="0"/>
            </a:rPr>
            <a:t>from the experiences of others</a:t>
          </a:r>
          <a:r>
            <a:rPr lang="en-US" sz="2000" kern="1200" dirty="0">
              <a:latin typeface="Cambria" panose="02040503050406030204" pitchFamily="18" charset="0"/>
              <a:ea typeface="Cambria" panose="02040503050406030204" pitchFamily="18" charset="0"/>
            </a:rPr>
            <a:t>, </a:t>
          </a:r>
          <a:r>
            <a:rPr lang="en-US" sz="2000" kern="1200" dirty="0" err="1">
              <a:latin typeface="Cambria" panose="02040503050406030204" pitchFamily="18" charset="0"/>
              <a:ea typeface="Cambria" panose="02040503050406030204" pitchFamily="18" charset="0"/>
            </a:rPr>
            <a:t>but hesitate to share your </a:t>
          </a:r>
          <a:r>
            <a:rPr lang="en-US" sz="2000" kern="1200" dirty="0">
              <a:latin typeface="Cambria" panose="02040503050406030204" pitchFamily="18" charset="0"/>
              <a:ea typeface="Cambria" panose="02040503050406030204" pitchFamily="18" charset="0"/>
            </a:rPr>
            <a:t>own </a:t>
          </a:r>
          <a:r>
            <a:rPr lang="en-US" sz="2000" kern="1200" dirty="0" err="1">
              <a:latin typeface="Cambria" panose="02040503050406030204" pitchFamily="18" charset="0"/>
              <a:ea typeface="Cambria" panose="02040503050406030204" pitchFamily="18" charset="0"/>
            </a:rPr>
            <a:t>experiences </a:t>
          </a:r>
        </a:p>
      </dsp:txBody>
      <dsp:txXfrm>
        <a:off x="5897815" y="592106"/>
        <a:ext cx="5248149" cy="594827"/>
      </dsp:txXfrm>
    </dsp:sp>
    <dsp:sp modelId="{74AF7428-2357-4171-9563-69D4BAC9B2E6}">
      <dsp:nvSpPr>
        <dsp:cNvPr id="0" name=""/>
        <dsp:cNvSpPr/>
      </dsp:nvSpPr>
      <dsp:spPr>
        <a:xfrm>
          <a:off x="5865636" y="1301511"/>
          <a:ext cx="5312507" cy="659185"/>
        </a:xfrm>
        <a:prstGeom prst="roundRect">
          <a:avLst/>
        </a:prstGeom>
        <a:solidFill>
          <a:schemeClr val="lt1">
            <a:alpha val="90000"/>
            <a:hueOff val="0"/>
            <a:satOff val="0"/>
            <a:lumOff val="0"/>
            <a:alphaOff val="0"/>
          </a:schemeClr>
        </a:solidFill>
        <a:ln w="25400" cap="flat" cmpd="sng" algn="ctr">
          <a:solidFill>
            <a:schemeClr val="accent2">
              <a:hueOff val="-167625"/>
              <a:satOff val="-1932"/>
              <a:lumOff val="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Not liking to learn a lot of </a:t>
          </a:r>
          <a:r>
            <a:rPr lang="en-US" sz="2000" kern="1200" dirty="0">
              <a:latin typeface="Cambria" panose="02040503050406030204" pitchFamily="18" charset="0"/>
              <a:ea typeface="Cambria" panose="02040503050406030204" pitchFamily="18" charset="0"/>
            </a:rPr>
            <a:t>content </a:t>
          </a:r>
          <a:r>
            <a:rPr lang="en-US" sz="2000" kern="1200" dirty="0" err="1">
              <a:latin typeface="Cambria" panose="02040503050406030204" pitchFamily="18" charset="0"/>
              <a:ea typeface="Cambria" panose="02040503050406030204" pitchFamily="18" charset="0"/>
            </a:rPr>
            <a:t>in a short period of time</a:t>
          </a:r>
          <a:endParaRPr lang="en-US" sz="2000" kern="1200" dirty="0">
            <a:latin typeface="Cambria" panose="02040503050406030204" pitchFamily="18" charset="0"/>
            <a:ea typeface="Cambria" panose="02040503050406030204" pitchFamily="18" charset="0"/>
          </a:endParaRPr>
        </a:p>
      </dsp:txBody>
      <dsp:txXfrm>
        <a:off x="5897815" y="1333690"/>
        <a:ext cx="5248149" cy="594827"/>
      </dsp:txXfrm>
    </dsp:sp>
    <dsp:sp modelId="{58C71E69-F758-4717-B941-59507A3796E4}">
      <dsp:nvSpPr>
        <dsp:cNvPr id="0" name=""/>
        <dsp:cNvSpPr/>
      </dsp:nvSpPr>
      <dsp:spPr>
        <a:xfrm>
          <a:off x="5865636" y="2043095"/>
          <a:ext cx="5312507" cy="659185"/>
        </a:xfrm>
        <a:prstGeom prst="roundRect">
          <a:avLst/>
        </a:prstGeom>
        <a:solidFill>
          <a:schemeClr val="lt1">
            <a:alpha val="90000"/>
            <a:hueOff val="0"/>
            <a:satOff val="0"/>
            <a:lumOff val="0"/>
            <a:alphaOff val="0"/>
          </a:schemeClr>
        </a:solidFill>
        <a:ln w="25400" cap="flat" cmpd="sng" algn="ctr">
          <a:solidFill>
            <a:schemeClr val="accent2">
              <a:hueOff val="-335249"/>
              <a:satOff val="-3863"/>
              <a:lumOff val="8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Limited ability to remember content</a:t>
          </a:r>
        </a:p>
      </dsp:txBody>
      <dsp:txXfrm>
        <a:off x="5897815" y="2075274"/>
        <a:ext cx="5248149" cy="594827"/>
      </dsp:txXfrm>
    </dsp:sp>
    <dsp:sp modelId="{8526ABD8-8C7D-4671-B8E8-5A0FE92B115F}">
      <dsp:nvSpPr>
        <dsp:cNvPr id="0" name=""/>
        <dsp:cNvSpPr/>
      </dsp:nvSpPr>
      <dsp:spPr>
        <a:xfrm>
          <a:off x="5865636" y="2784679"/>
          <a:ext cx="5312507" cy="659185"/>
        </a:xfrm>
        <a:prstGeom prst="roundRect">
          <a:avLst/>
        </a:prstGeom>
        <a:solidFill>
          <a:schemeClr val="lt1">
            <a:alpha val="90000"/>
            <a:hueOff val="0"/>
            <a:satOff val="0"/>
            <a:lumOff val="0"/>
            <a:alphaOff val="0"/>
          </a:schemeClr>
        </a:solidFill>
        <a:ln w="25400" cap="flat" cmpd="sng" algn="ctr">
          <a:solidFill>
            <a:schemeClr val="accent2">
              <a:hueOff val="-502874"/>
              <a:satOff val="-5795"/>
              <a:lumOff val="1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Learning in a fun, relaxed environment</a:t>
          </a:r>
        </a:p>
      </dsp:txBody>
      <dsp:txXfrm>
        <a:off x="5897815" y="2816858"/>
        <a:ext cx="5248149" cy="594827"/>
      </dsp:txXfrm>
    </dsp:sp>
    <dsp:sp modelId="{228B6B78-BAED-4CA1-B3ED-DDCC8E9C926A}">
      <dsp:nvSpPr>
        <dsp:cNvPr id="0" name=""/>
        <dsp:cNvSpPr/>
      </dsp:nvSpPr>
      <dsp:spPr>
        <a:xfrm>
          <a:off x="5865636" y="3526262"/>
          <a:ext cx="5312507" cy="659185"/>
        </a:xfrm>
        <a:prstGeom prst="roundRect">
          <a:avLst/>
        </a:prstGeom>
        <a:solidFill>
          <a:schemeClr val="lt1">
            <a:alpha val="90000"/>
            <a:hueOff val="0"/>
            <a:satOff val="0"/>
            <a:lumOff val="0"/>
            <a:alphaOff val="0"/>
          </a:schemeClr>
        </a:solidFill>
        <a:ln w="25400" cap="flat" cmpd="sng" algn="ctr">
          <a:solidFill>
            <a:schemeClr val="accent2">
              <a:hueOff val="-670499"/>
              <a:satOff val="-7726"/>
              <a:lumOff val="172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Have the opportunity to get to know other students </a:t>
          </a:r>
        </a:p>
      </dsp:txBody>
      <dsp:txXfrm>
        <a:off x="5897815" y="3558441"/>
        <a:ext cx="5248149" cy="594827"/>
      </dsp:txXfrm>
    </dsp:sp>
    <dsp:sp modelId="{01F9DF1F-4BAE-44E2-839A-0B02C7773000}">
      <dsp:nvSpPr>
        <dsp:cNvPr id="0" name=""/>
        <dsp:cNvSpPr/>
      </dsp:nvSpPr>
      <dsp:spPr>
        <a:xfrm>
          <a:off x="5865636" y="4267846"/>
          <a:ext cx="5312507" cy="659185"/>
        </a:xfrm>
        <a:prstGeom prst="roundRect">
          <a:avLst/>
        </a:prstGeom>
        <a:solidFill>
          <a:schemeClr val="lt1">
            <a:alpha val="90000"/>
            <a:hueOff val="0"/>
            <a:satOff val="0"/>
            <a:lumOff val="0"/>
            <a:alphaOff val="0"/>
          </a:schemeClr>
        </a:solidFill>
        <a:ln w="25400" cap="flat" cmpd="sng" algn="ctr">
          <a:solidFill>
            <a:schemeClr val="accent2">
              <a:hueOff val="-838123"/>
              <a:satOff val="-9658"/>
              <a:lumOff val="215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Cambria" panose="02040503050406030204" pitchFamily="18" charset="0"/>
              <a:ea typeface="Cambria" panose="02040503050406030204" pitchFamily="18" charset="0"/>
            </a:rPr>
            <a:t>Learning </a:t>
          </a:r>
          <a:r>
            <a:rPr lang="en-US" sz="2000" kern="1200" dirty="0" err="1">
              <a:latin typeface="Cambria" panose="02040503050406030204" pitchFamily="18" charset="0"/>
              <a:ea typeface="Cambria" panose="02040503050406030204" pitchFamily="18" charset="0"/>
            </a:rPr>
            <a:t>through observation and activity</a:t>
          </a:r>
          <a:r>
            <a:rPr lang="en-US" sz="2000" kern="1200" dirty="0">
              <a:latin typeface="Cambria" panose="02040503050406030204" pitchFamily="18" charset="0"/>
              <a:ea typeface="Cambria" panose="02040503050406030204" pitchFamily="18" charset="0"/>
            </a:rPr>
            <a:t>.</a:t>
          </a:r>
        </a:p>
      </dsp:txBody>
      <dsp:txXfrm>
        <a:off x="5897815" y="4300025"/>
        <a:ext cx="5248149" cy="59482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7A5A7-3F97-40FF-806B-F35ABE9CAF0A}">
      <dsp:nvSpPr>
        <dsp:cNvPr id="0" name=""/>
        <dsp:cNvSpPr/>
      </dsp:nvSpPr>
      <dsp:spPr>
        <a:xfrm>
          <a:off x="4824098" y="1231039"/>
          <a:ext cx="1511803" cy="1511803"/>
        </a:xfrm>
        <a:prstGeom prst="ellipse">
          <a:avLst/>
        </a:prstGeom>
        <a:solidFill>
          <a:schemeClr val="accent5">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C89582E-C178-440D-A9C0-C17DB041B8B4}">
      <dsp:nvSpPr>
        <dsp:cNvPr id="0" name=""/>
        <dsp:cNvSpPr/>
      </dsp:nvSpPr>
      <dsp:spPr>
        <a:xfrm>
          <a:off x="4703154" y="0"/>
          <a:ext cx="1753691" cy="10150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Student-centered approach.</a:t>
          </a:r>
        </a:p>
      </dsp:txBody>
      <dsp:txXfrm>
        <a:off x="4703154" y="0"/>
        <a:ext cx="1753691" cy="1015067"/>
      </dsp:txXfrm>
    </dsp:sp>
    <dsp:sp modelId="{8A999977-5AFA-4D75-9852-5EC8A556E4E8}">
      <dsp:nvSpPr>
        <dsp:cNvPr id="0" name=""/>
        <dsp:cNvSpPr/>
      </dsp:nvSpPr>
      <dsp:spPr>
        <a:xfrm>
          <a:off x="5399188" y="1648729"/>
          <a:ext cx="1511803" cy="1511803"/>
        </a:xfrm>
        <a:prstGeom prst="ellipse">
          <a:avLst/>
        </a:prstGeom>
        <a:solidFill>
          <a:schemeClr val="accent5">
            <a:alpha val="50000"/>
            <a:hueOff val="-459284"/>
            <a:satOff val="68"/>
            <a:lumOff val="-16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486CA1F-1C88-4DB7-A3C2-C1F68F12FFB9}">
      <dsp:nvSpPr>
        <dsp:cNvPr id="0" name=""/>
        <dsp:cNvSpPr/>
      </dsp:nvSpPr>
      <dsp:spPr>
        <a:xfrm>
          <a:off x="7031331"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Instructors play a guiding and supporting role</a:t>
          </a:r>
          <a:r>
            <a:rPr lang="en-US" sz="1800" kern="1200" dirty="0">
              <a:latin typeface="Cambria" panose="02040503050406030204" pitchFamily="18" charset="0"/>
              <a:ea typeface="Cambria" panose="02040503050406030204" pitchFamily="18" charset="0"/>
            </a:rPr>
            <a:t>.</a:t>
          </a:r>
        </a:p>
      </dsp:txBody>
      <dsp:txXfrm>
        <a:off x="7031331" y="1339025"/>
        <a:ext cx="1572275" cy="1101456"/>
      </dsp:txXfrm>
    </dsp:sp>
    <dsp:sp modelId="{068DE777-5227-4DA4-BBD5-01D99B6ED4A8}">
      <dsp:nvSpPr>
        <dsp:cNvPr id="0" name=""/>
        <dsp:cNvSpPr/>
      </dsp:nvSpPr>
      <dsp:spPr>
        <a:xfrm>
          <a:off x="5179674" y="2325153"/>
          <a:ext cx="1511803" cy="1511803"/>
        </a:xfrm>
        <a:prstGeom prst="ellipse">
          <a:avLst/>
        </a:prstGeom>
        <a:solidFill>
          <a:schemeClr val="accent5">
            <a:alpha val="50000"/>
            <a:hueOff val="-918568"/>
            <a:satOff val="135"/>
            <a:lumOff val="-32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420C62B-D42D-48F7-8CC2-4084995E01E9}">
      <dsp:nvSpPr>
        <dsp:cNvPr id="0" name=""/>
        <dsp:cNvSpPr/>
      </dsp:nvSpPr>
      <dsp:spPr>
        <a:xfrm>
          <a:off x="6789443"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Adopt a problem-solving approach.</a:t>
          </a:r>
        </a:p>
      </dsp:txBody>
      <dsp:txXfrm>
        <a:off x="6789443" y="3217981"/>
        <a:ext cx="1572275" cy="1101456"/>
      </dsp:txXfrm>
    </dsp:sp>
    <dsp:sp modelId="{2833BC18-67FC-4966-BEEB-2AE19C2BF2E4}">
      <dsp:nvSpPr>
        <dsp:cNvPr id="0" name=""/>
        <dsp:cNvSpPr/>
      </dsp:nvSpPr>
      <dsp:spPr>
        <a:xfrm>
          <a:off x="4468522" y="2325153"/>
          <a:ext cx="1511803" cy="1511803"/>
        </a:xfrm>
        <a:prstGeom prst="ellipse">
          <a:avLst/>
        </a:prstGeom>
        <a:solidFill>
          <a:schemeClr val="accent5">
            <a:alpha val="50000"/>
            <a:hueOff val="-1377853"/>
            <a:satOff val="203"/>
            <a:lumOff val="-48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8864EC2-4B4B-46A0-8C7C-DCF74273D4DC}">
      <dsp:nvSpPr>
        <dsp:cNvPr id="0" name=""/>
        <dsp:cNvSpPr/>
      </dsp:nvSpPr>
      <dsp:spPr>
        <a:xfrm>
          <a:off x="2798282" y="3217981"/>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Focus on skill building.</a:t>
          </a:r>
        </a:p>
      </dsp:txBody>
      <dsp:txXfrm>
        <a:off x="2798282" y="3217981"/>
        <a:ext cx="1572275" cy="1101456"/>
      </dsp:txXfrm>
    </dsp:sp>
    <dsp:sp modelId="{A23D2373-4B45-4C2E-9419-F8A925667090}">
      <dsp:nvSpPr>
        <dsp:cNvPr id="0" name=""/>
        <dsp:cNvSpPr/>
      </dsp:nvSpPr>
      <dsp:spPr>
        <a:xfrm>
          <a:off x="4249008" y="1648729"/>
          <a:ext cx="1511803" cy="1511803"/>
        </a:xfrm>
        <a:prstGeom prst="ellipse">
          <a:avLst/>
        </a:prstGeom>
        <a:solidFill>
          <a:schemeClr val="accent5">
            <a:alpha val="50000"/>
            <a:hueOff val="-1837137"/>
            <a:satOff val="270"/>
            <a:lumOff val="-647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7E346A5-8F1B-4D1F-B307-062F96574B26}">
      <dsp:nvSpPr>
        <dsp:cNvPr id="0" name=""/>
        <dsp:cNvSpPr/>
      </dsp:nvSpPr>
      <dsp:spPr>
        <a:xfrm>
          <a:off x="2556393" y="1339025"/>
          <a:ext cx="1572275" cy="110145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Create a comfortable learning environment</a:t>
          </a:r>
          <a:r>
            <a:rPr lang="en-US" sz="1800" kern="1200" dirty="0">
              <a:latin typeface="Cambria" panose="02040503050406030204" pitchFamily="18" charset="0"/>
              <a:ea typeface="Cambria" panose="02040503050406030204" pitchFamily="18" charset="0"/>
            </a:rPr>
            <a:t>.</a:t>
          </a:r>
        </a:p>
      </dsp:txBody>
      <dsp:txXfrm>
        <a:off x="2556393" y="1339025"/>
        <a:ext cx="1572275" cy="11014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8BE249-E3F1-4D6F-8381-AC8B8D2F6E19}">
      <dsp:nvSpPr>
        <dsp:cNvPr id="0" name=""/>
        <dsp:cNvSpPr/>
      </dsp:nvSpPr>
      <dsp:spPr>
        <a:xfrm>
          <a:off x="0" y="1295831"/>
          <a:ext cx="10618990" cy="1727775"/>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CE6790-A883-4292-AC28-FC9E3A9DE794}">
      <dsp:nvSpPr>
        <dsp:cNvPr id="0" name=""/>
        <dsp:cNvSpPr/>
      </dsp:nvSpPr>
      <dsp:spPr>
        <a:xfrm>
          <a:off x="4783"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Focus on </a:t>
          </a:r>
          <a:r>
            <a:rPr lang="en-US" sz="2000" kern="1200" dirty="0">
              <a:latin typeface="Cambria" panose="02040503050406030204" pitchFamily="18" charset="0"/>
              <a:ea typeface="Cambria" panose="02040503050406030204" pitchFamily="18" charset="0"/>
            </a:rPr>
            <a:t>content </a:t>
          </a:r>
          <a:r>
            <a:rPr lang="en-US" sz="2000" kern="1200" dirty="0" err="1">
              <a:latin typeface="Cambria" panose="02040503050406030204" pitchFamily="18" charset="0"/>
              <a:ea typeface="Cambria" panose="02040503050406030204" pitchFamily="18" charset="0"/>
            </a:rPr>
            <a:t>that learners </a:t>
          </a:r>
          <a:r>
            <a:rPr lang="en-US" sz="2000" kern="1200" dirty="0">
              <a:latin typeface="Cambria" panose="02040503050406030204" pitchFamily="18" charset="0"/>
              <a:ea typeface="Cambria" panose="02040503050406030204" pitchFamily="18" charset="0"/>
            </a:rPr>
            <a:t>need </a:t>
          </a:r>
        </a:p>
      </dsp:txBody>
      <dsp:txXfrm>
        <a:off x="4783" y="0"/>
        <a:ext cx="2300608" cy="1727775"/>
      </dsp:txXfrm>
    </dsp:sp>
    <dsp:sp modelId="{3F3BD0AE-513D-44F0-9466-45DFD05B257A}">
      <dsp:nvSpPr>
        <dsp:cNvPr id="0" name=""/>
        <dsp:cNvSpPr/>
      </dsp:nvSpPr>
      <dsp:spPr>
        <a:xfrm>
          <a:off x="939115"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327FDDE-D760-45D2-80AC-8169B3869E95}">
      <dsp:nvSpPr>
        <dsp:cNvPr id="0" name=""/>
        <dsp:cNvSpPr/>
      </dsp:nvSpPr>
      <dsp:spPr>
        <a:xfrm>
          <a:off x="2420421"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a:latin typeface="Cambria" panose="02040503050406030204" pitchFamily="18" charset="0"/>
              <a:ea typeface="Cambria" panose="02040503050406030204" pitchFamily="18" charset="0"/>
            </a:rPr>
            <a:t>Deliver content that aligns with learners' learning preferences </a:t>
          </a:r>
        </a:p>
      </dsp:txBody>
      <dsp:txXfrm>
        <a:off x="2420421" y="2591662"/>
        <a:ext cx="2300608" cy="1727775"/>
      </dsp:txXfrm>
    </dsp:sp>
    <dsp:sp modelId="{0BD598D2-C57A-458C-9119-C6F09886D0C2}">
      <dsp:nvSpPr>
        <dsp:cNvPr id="0" name=""/>
        <dsp:cNvSpPr/>
      </dsp:nvSpPr>
      <dsp:spPr>
        <a:xfrm>
          <a:off x="3354754"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0B6991-8CB2-49E1-8092-B39AE5E8DE9E}">
      <dsp:nvSpPr>
        <dsp:cNvPr id="0" name=""/>
        <dsp:cNvSpPr/>
      </dsp:nvSpPr>
      <dsp:spPr>
        <a:xfrm>
          <a:off x="4836060" y="0"/>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Learners participate and explore </a:t>
          </a:r>
          <a:r>
            <a:rPr lang="en-US" sz="2000" kern="1200" dirty="0">
              <a:latin typeface="Cambria" panose="02040503050406030204" pitchFamily="18" charset="0"/>
              <a:ea typeface="Cambria" panose="02040503050406030204" pitchFamily="18" charset="0"/>
            </a:rPr>
            <a:t>the content </a:t>
          </a:r>
          <a:r>
            <a:rPr lang="en-US" sz="2000" kern="1200" dirty="0" err="1">
              <a:latin typeface="Cambria" panose="02040503050406030204" pitchFamily="18" charset="0"/>
              <a:ea typeface="Cambria" panose="02040503050406030204" pitchFamily="18" charset="0"/>
            </a:rPr>
            <a:t>themselves </a:t>
          </a:r>
        </a:p>
      </dsp:txBody>
      <dsp:txXfrm>
        <a:off x="4836060" y="0"/>
        <a:ext cx="2300608" cy="1727775"/>
      </dsp:txXfrm>
    </dsp:sp>
    <dsp:sp modelId="{8E42EE64-DAF7-4999-91E7-3D3C066D4361}">
      <dsp:nvSpPr>
        <dsp:cNvPr id="0" name=""/>
        <dsp:cNvSpPr/>
      </dsp:nvSpPr>
      <dsp:spPr>
        <a:xfrm>
          <a:off x="5770392"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CC882AC-2DB6-4C77-8333-80A04E1E5200}">
      <dsp:nvSpPr>
        <dsp:cNvPr id="0" name=""/>
        <dsp:cNvSpPr/>
      </dsp:nvSpPr>
      <dsp:spPr>
        <a:xfrm>
          <a:off x="7251699" y="2591662"/>
          <a:ext cx="2300608" cy="17277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dirty="0" err="1">
              <a:latin typeface="Cambria" panose="02040503050406030204" pitchFamily="18" charset="0"/>
              <a:ea typeface="Cambria" panose="02040503050406030204" pitchFamily="18" charset="0"/>
            </a:rPr>
            <a:t>Learners decide what </a:t>
          </a:r>
          <a:r>
            <a:rPr lang="en-US" sz="2000" kern="1200" dirty="0">
              <a:latin typeface="Cambria" panose="02040503050406030204" pitchFamily="18" charset="0"/>
              <a:ea typeface="Cambria" panose="02040503050406030204" pitchFamily="18" charset="0"/>
            </a:rPr>
            <a:t>content </a:t>
          </a:r>
          <a:r>
            <a:rPr lang="en-US" sz="2000" kern="1200" dirty="0" err="1">
              <a:latin typeface="Cambria" panose="02040503050406030204" pitchFamily="18" charset="0"/>
              <a:ea typeface="Cambria" panose="02040503050406030204" pitchFamily="18" charset="0"/>
            </a:rPr>
            <a:t>is useful for </a:t>
          </a:r>
          <a:r>
            <a:rPr lang="en-US" sz="2000" kern="1200" dirty="0">
              <a:latin typeface="Cambria" panose="02040503050406030204" pitchFamily="18" charset="0"/>
              <a:ea typeface="Cambria" panose="02040503050406030204" pitchFamily="18" charset="0"/>
            </a:rPr>
            <a:t>them </a:t>
          </a:r>
          <a:r>
            <a:rPr lang="en-US" sz="2000" kern="1200" dirty="0" err="1">
              <a:latin typeface="Cambria" panose="02040503050406030204" pitchFamily="18" charset="0"/>
              <a:ea typeface="Cambria" panose="02040503050406030204" pitchFamily="18" charset="0"/>
            </a:rPr>
            <a:t>to remember </a:t>
          </a:r>
        </a:p>
      </dsp:txBody>
      <dsp:txXfrm>
        <a:off x="7251699" y="2591662"/>
        <a:ext cx="2300608" cy="1727775"/>
      </dsp:txXfrm>
    </dsp:sp>
    <dsp:sp modelId="{3E4ACC70-62BA-4B6B-8887-A5E3A2E6F584}">
      <dsp:nvSpPr>
        <dsp:cNvPr id="0" name=""/>
        <dsp:cNvSpPr/>
      </dsp:nvSpPr>
      <dsp:spPr>
        <a:xfrm>
          <a:off x="8186031" y="1943747"/>
          <a:ext cx="431943" cy="4319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E3B3FD-3DEA-48C2-9A38-34C2E4DACCBB}">
      <dsp:nvSpPr>
        <dsp:cNvPr id="0" name=""/>
        <dsp:cNvSpPr/>
      </dsp:nvSpPr>
      <dsp:spPr>
        <a:xfrm>
          <a:off x="3573710" y="-87450"/>
          <a:ext cx="1679911" cy="1475600"/>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Step</a:t>
          </a:r>
          <a:r>
            <a:rPr lang="en-US" sz="1800" b="1" kern="1200" dirty="0">
              <a:latin typeface="Cambria" panose="02040503050406030204" pitchFamily="18" charset="0"/>
              <a:ea typeface="Cambria" panose="02040503050406030204" pitchFamily="18" charset="0"/>
            </a:rPr>
            <a:t> 1</a:t>
          </a:r>
        </a:p>
        <a:p>
          <a:pPr marL="0" lvl="0" indent="0" algn="ctr" defTabSz="800100">
            <a:lnSpc>
              <a:spcPct val="90000"/>
            </a:lnSpc>
            <a:spcBef>
              <a:spcPct val="0"/>
            </a:spcBef>
            <a:spcAft>
              <a:spcPct val="35000"/>
            </a:spcAft>
            <a:buNone/>
          </a:pPr>
          <a:r>
            <a:rPr lang="en-US" sz="1800" kern="1200" dirty="0">
              <a:latin typeface="Cambria" panose="02040503050406030204" pitchFamily="18" charset="0"/>
              <a:ea typeface="Cambria" panose="02040503050406030204" pitchFamily="18" charset="0"/>
            </a:rPr>
            <a:t>Experiential </a:t>
          </a:r>
          <a:r>
            <a:rPr lang="en-US" sz="1800" kern="1200" dirty="0" err="1">
              <a:latin typeface="Cambria" panose="02040503050406030204" pitchFamily="18" charset="0"/>
              <a:ea typeface="Cambria" panose="02040503050406030204" pitchFamily="18" charset="0"/>
            </a:rPr>
            <a:t>activity </a:t>
          </a:r>
        </a:p>
      </dsp:txBody>
      <dsp:txXfrm>
        <a:off x="3819727" y="128647"/>
        <a:ext cx="1187877" cy="1043406"/>
      </dsp:txXfrm>
    </dsp:sp>
    <dsp:sp modelId="{63BFFF13-695A-4634-A828-55F2EAD6338B}">
      <dsp:nvSpPr>
        <dsp:cNvPr id="0" name=""/>
        <dsp:cNvSpPr/>
      </dsp:nvSpPr>
      <dsp:spPr>
        <a:xfrm rot="1526725">
          <a:off x="5265292" y="888979"/>
          <a:ext cx="346479" cy="49801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5270334" y="966252"/>
        <a:ext cx="242535" cy="298809"/>
      </dsp:txXfrm>
    </dsp:sp>
    <dsp:sp modelId="{5CF62882-9801-482E-B0A9-A11BAEAC6311}">
      <dsp:nvSpPr>
        <dsp:cNvPr id="0" name=""/>
        <dsp:cNvSpPr/>
      </dsp:nvSpPr>
      <dsp:spPr>
        <a:xfrm>
          <a:off x="5641852" y="865964"/>
          <a:ext cx="1737711" cy="1564342"/>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Step</a:t>
          </a:r>
          <a:r>
            <a:rPr lang="en-US" sz="1800" kern="1200" dirty="0">
              <a:latin typeface="Cambria" panose="02040503050406030204" pitchFamily="18" charset="0"/>
              <a:ea typeface="Cambria" panose="02040503050406030204" pitchFamily="18" charset="0"/>
            </a:rPr>
            <a:t> 2 </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Share </a:t>
          </a:r>
          <a:r>
            <a:rPr lang="en-US" sz="1800" kern="1200" dirty="0">
              <a:latin typeface="Cambria" panose="02040503050406030204" pitchFamily="18" charset="0"/>
              <a:ea typeface="Cambria" panose="02040503050406030204" pitchFamily="18" charset="0"/>
            </a:rPr>
            <a:t>your experience </a:t>
          </a:r>
        </a:p>
      </dsp:txBody>
      <dsp:txXfrm>
        <a:off x="5896334" y="1095057"/>
        <a:ext cx="1228747" cy="1106156"/>
      </dsp:txXfrm>
    </dsp:sp>
    <dsp:sp modelId="{4FA90A17-8099-482F-9773-EF3892BA865D}">
      <dsp:nvSpPr>
        <dsp:cNvPr id="0" name=""/>
        <dsp:cNvSpPr/>
      </dsp:nvSpPr>
      <dsp:spPr>
        <a:xfrm rot="5969264">
          <a:off x="6055583" y="2520642"/>
          <a:ext cx="602822" cy="48268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6139921" y="2545766"/>
        <a:ext cx="458016" cy="289612"/>
      </dsp:txXfrm>
    </dsp:sp>
    <dsp:sp modelId="{E785F519-02CA-4698-952C-4051EF46CAE7}">
      <dsp:nvSpPr>
        <dsp:cNvPr id="0" name=""/>
        <dsp:cNvSpPr/>
      </dsp:nvSpPr>
      <dsp:spPr>
        <a:xfrm>
          <a:off x="5046266" y="3145106"/>
          <a:ext cx="2123255" cy="1826630"/>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Step</a:t>
          </a:r>
          <a:r>
            <a:rPr lang="en-US" sz="1800" b="1" kern="1200" dirty="0">
              <a:latin typeface="Cambria" panose="02040503050406030204" pitchFamily="18" charset="0"/>
              <a:ea typeface="Cambria" panose="02040503050406030204" pitchFamily="18" charset="0"/>
            </a:rPr>
            <a:t> 3</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Analyze </a:t>
          </a:r>
          <a:r>
            <a:rPr lang="en-US" sz="1800" kern="1200" dirty="0">
              <a:latin typeface="Cambria" panose="02040503050406030204" pitchFamily="18" charset="0"/>
              <a:ea typeface="Cambria" panose="02040503050406030204" pitchFamily="18" charset="0"/>
            </a:rPr>
            <a:t>the experience </a:t>
          </a:r>
        </a:p>
      </dsp:txBody>
      <dsp:txXfrm>
        <a:off x="5357209" y="3412610"/>
        <a:ext cx="1501369" cy="1291622"/>
      </dsp:txXfrm>
    </dsp:sp>
    <dsp:sp modelId="{C901FE66-7C2F-4FB9-97D2-8E5700A23B0F}">
      <dsp:nvSpPr>
        <dsp:cNvPr id="0" name=""/>
        <dsp:cNvSpPr/>
      </dsp:nvSpPr>
      <dsp:spPr>
        <a:xfrm rot="10800000">
          <a:off x="4293364" y="3809413"/>
          <a:ext cx="532051" cy="49801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4442768" y="3909016"/>
        <a:ext cx="382647" cy="298809"/>
      </dsp:txXfrm>
    </dsp:sp>
    <dsp:sp modelId="{7BDCAE3B-EE2D-4926-8727-EBF5DDEB40E2}">
      <dsp:nvSpPr>
        <dsp:cNvPr id="0" name=""/>
        <dsp:cNvSpPr/>
      </dsp:nvSpPr>
      <dsp:spPr>
        <a:xfrm>
          <a:off x="2110718" y="3145106"/>
          <a:ext cx="1931678" cy="1826630"/>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Step</a:t>
          </a:r>
          <a:r>
            <a:rPr lang="en-US" sz="1800" b="1" kern="1200" dirty="0">
              <a:latin typeface="Cambria" panose="02040503050406030204" pitchFamily="18" charset="0"/>
              <a:ea typeface="Cambria" panose="02040503050406030204" pitchFamily="18" charset="0"/>
            </a:rPr>
            <a:t> 4</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Summarize and </a:t>
          </a:r>
          <a:r>
            <a:rPr lang="en-US" sz="1800" kern="1200" dirty="0">
              <a:latin typeface="Cambria" panose="02040503050406030204" pitchFamily="18" charset="0"/>
              <a:ea typeface="Cambria" panose="02040503050406030204" pitchFamily="18" charset="0"/>
            </a:rPr>
            <a:t>systematize </a:t>
          </a:r>
        </a:p>
      </dsp:txBody>
      <dsp:txXfrm>
        <a:off x="2393606" y="3412610"/>
        <a:ext cx="1365902" cy="1291622"/>
      </dsp:txXfrm>
    </dsp:sp>
    <dsp:sp modelId="{12EDC5E7-A088-46E7-9767-343AD42801B1}">
      <dsp:nvSpPr>
        <dsp:cNvPr id="0" name=""/>
        <dsp:cNvSpPr/>
      </dsp:nvSpPr>
      <dsp:spPr>
        <a:xfrm rot="14791337">
          <a:off x="2256946" y="2732175"/>
          <a:ext cx="583267" cy="49801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2361409" y="2900296"/>
        <a:ext cx="433863" cy="298809"/>
      </dsp:txXfrm>
    </dsp:sp>
    <dsp:sp modelId="{56D899B4-CD21-48CE-9576-93351B54AD4F}">
      <dsp:nvSpPr>
        <dsp:cNvPr id="0" name=""/>
        <dsp:cNvSpPr/>
      </dsp:nvSpPr>
      <dsp:spPr>
        <a:xfrm>
          <a:off x="1248498" y="1089412"/>
          <a:ext cx="1822440" cy="1716359"/>
        </a:xfrm>
        <a:prstGeom prst="ellips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err="1">
              <a:latin typeface="Cambria" panose="02040503050406030204" pitchFamily="18" charset="0"/>
              <a:ea typeface="Cambria" panose="02040503050406030204" pitchFamily="18" charset="0"/>
            </a:rPr>
            <a:t>Step</a:t>
          </a:r>
          <a:r>
            <a:rPr lang="en-US" sz="1800" b="1" kern="1200" dirty="0">
              <a:latin typeface="Cambria" panose="02040503050406030204" pitchFamily="18" charset="0"/>
              <a:ea typeface="Cambria" panose="02040503050406030204" pitchFamily="18" charset="0"/>
            </a:rPr>
            <a:t> 5 </a:t>
          </a:r>
        </a:p>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Apply Lessons </a:t>
          </a:r>
          <a:r>
            <a:rPr lang="en-US" sz="1800" kern="1200" dirty="0">
              <a:latin typeface="Cambria" panose="02040503050406030204" pitchFamily="18" charset="0"/>
              <a:ea typeface="Cambria" panose="02040503050406030204" pitchFamily="18" charset="0"/>
            </a:rPr>
            <a:t>Learned </a:t>
          </a:r>
        </a:p>
      </dsp:txBody>
      <dsp:txXfrm>
        <a:off x="1515388" y="1340767"/>
        <a:ext cx="1288660" cy="1213649"/>
      </dsp:txXfrm>
    </dsp:sp>
    <dsp:sp modelId="{C97B1B23-F003-4832-BEAF-32AD254ABAC2}">
      <dsp:nvSpPr>
        <dsp:cNvPr id="0" name=""/>
        <dsp:cNvSpPr/>
      </dsp:nvSpPr>
      <dsp:spPr>
        <a:xfrm rot="19804664">
          <a:off x="3075952" y="1035074"/>
          <a:ext cx="473219" cy="49801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085414" y="1170085"/>
        <a:ext cx="331253" cy="29880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5B9FB-5D9F-4E68-AA99-F171B4227975}">
      <dsp:nvSpPr>
        <dsp:cNvPr id="0" name=""/>
        <dsp:cNvSpPr/>
      </dsp:nvSpPr>
      <dsp:spPr>
        <a:xfrm>
          <a:off x="46558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Quizzes (quick quizzes) </a:t>
          </a:r>
          <a:endParaRPr lang="en-US" sz="1800" kern="1200" dirty="0">
            <a:latin typeface="Cambria" panose="02040503050406030204" pitchFamily="18" charset="0"/>
            <a:ea typeface="Cambria" panose="02040503050406030204" pitchFamily="18" charset="0"/>
          </a:endParaRPr>
        </a:p>
      </dsp:txBody>
      <dsp:txXfrm>
        <a:off x="465580" y="200144"/>
        <a:ext cx="3123711" cy="976159"/>
      </dsp:txXfrm>
    </dsp:sp>
    <dsp:sp modelId="{49F1D705-B503-43A7-A9DD-F99EF11DFE95}">
      <dsp:nvSpPr>
        <dsp:cNvPr id="0" name=""/>
        <dsp:cNvSpPr/>
      </dsp:nvSpPr>
      <dsp:spPr>
        <a:xfrm>
          <a:off x="335425" y="59143"/>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A86910-CFC7-4D9F-916E-E6BC7C73F302}">
      <dsp:nvSpPr>
        <dsp:cNvPr id="0" name=""/>
        <dsp:cNvSpPr/>
      </dsp:nvSpPr>
      <dsp:spPr>
        <a:xfrm>
          <a:off x="3868695"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Interactive exercises </a:t>
          </a:r>
          <a:endParaRPr lang="en-US" sz="1800" kern="1200" dirty="0">
            <a:latin typeface="Cambria" panose="02040503050406030204" pitchFamily="18" charset="0"/>
            <a:ea typeface="Cambria" panose="02040503050406030204" pitchFamily="18" charset="0"/>
          </a:endParaRPr>
        </a:p>
      </dsp:txBody>
      <dsp:txXfrm>
        <a:off x="3868695" y="200144"/>
        <a:ext cx="3123711" cy="976159"/>
      </dsp:txXfrm>
    </dsp:sp>
    <dsp:sp modelId="{03E7FA2D-8DD0-425D-8311-3D6E7B8DB89B}">
      <dsp:nvSpPr>
        <dsp:cNvPr id="0" name=""/>
        <dsp:cNvSpPr/>
      </dsp:nvSpPr>
      <dsp:spPr>
        <a:xfrm>
          <a:off x="3738540" y="59143"/>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F38402-D3F5-460C-8DD7-BFDA5447330E}">
      <dsp:nvSpPr>
        <dsp:cNvPr id="0" name=""/>
        <dsp:cNvSpPr/>
      </dsp:nvSpPr>
      <dsp:spPr>
        <a:xfrm>
          <a:off x="7271810" y="20014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Small group discussions </a:t>
          </a:r>
          <a:endParaRPr lang="en-US" sz="1800" kern="1200" dirty="0">
            <a:latin typeface="Cambria" panose="02040503050406030204" pitchFamily="18" charset="0"/>
            <a:ea typeface="Cambria" panose="02040503050406030204" pitchFamily="18" charset="0"/>
          </a:endParaRPr>
        </a:p>
      </dsp:txBody>
      <dsp:txXfrm>
        <a:off x="7271810" y="200144"/>
        <a:ext cx="3123711" cy="976159"/>
      </dsp:txXfrm>
    </dsp:sp>
    <dsp:sp modelId="{9807A46E-EE48-44F4-9970-FF1886D4FBFD}">
      <dsp:nvSpPr>
        <dsp:cNvPr id="0" name=""/>
        <dsp:cNvSpPr/>
      </dsp:nvSpPr>
      <dsp:spPr>
        <a:xfrm>
          <a:off x="7141655" y="59143"/>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6465C0B-E2D2-4C8D-A1DD-56F36662FB16}">
      <dsp:nvSpPr>
        <dsp:cNvPr id="0" name=""/>
        <dsp:cNvSpPr/>
      </dsp:nvSpPr>
      <dsp:spPr>
        <a:xfrm>
          <a:off x="46558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Active summaries</a:t>
          </a:r>
          <a:endParaRPr lang="en-US" sz="1800" kern="1200" dirty="0">
            <a:latin typeface="Cambria" panose="02040503050406030204" pitchFamily="18" charset="0"/>
            <a:ea typeface="Cambria" panose="02040503050406030204" pitchFamily="18" charset="0"/>
          </a:endParaRPr>
        </a:p>
      </dsp:txBody>
      <dsp:txXfrm>
        <a:off x="465580" y="1429020"/>
        <a:ext cx="3123711" cy="976159"/>
      </dsp:txXfrm>
    </dsp:sp>
    <dsp:sp modelId="{0682808A-AF79-4BBE-B3FE-884EA889525D}">
      <dsp:nvSpPr>
        <dsp:cNvPr id="0" name=""/>
        <dsp:cNvSpPr/>
      </dsp:nvSpPr>
      <dsp:spPr>
        <a:xfrm>
          <a:off x="335425" y="1288020"/>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3C624CE-2D56-4BB2-94D4-41D2EB559E48}">
      <dsp:nvSpPr>
        <dsp:cNvPr id="0" name=""/>
        <dsp:cNvSpPr/>
      </dsp:nvSpPr>
      <dsp:spPr>
        <a:xfrm>
          <a:off x="3868695"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Case studies </a:t>
          </a:r>
          <a:endParaRPr lang="en-US" sz="1800" kern="1200" dirty="0">
            <a:latin typeface="Cambria" panose="02040503050406030204" pitchFamily="18" charset="0"/>
            <a:ea typeface="Cambria" panose="02040503050406030204" pitchFamily="18" charset="0"/>
          </a:endParaRPr>
        </a:p>
      </dsp:txBody>
      <dsp:txXfrm>
        <a:off x="3868695" y="1429020"/>
        <a:ext cx="3123711" cy="976159"/>
      </dsp:txXfrm>
    </dsp:sp>
    <dsp:sp modelId="{8186FD01-C0FF-4850-85D7-646FEB22A7B7}">
      <dsp:nvSpPr>
        <dsp:cNvPr id="0" name=""/>
        <dsp:cNvSpPr/>
      </dsp:nvSpPr>
      <dsp:spPr>
        <a:xfrm>
          <a:off x="3738540" y="1288020"/>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3D5D1E-EDD5-47E8-91AA-EA6D4150B101}">
      <dsp:nvSpPr>
        <dsp:cNvPr id="0" name=""/>
        <dsp:cNvSpPr/>
      </dsp:nvSpPr>
      <dsp:spPr>
        <a:xfrm>
          <a:off x="7271810" y="1429020"/>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Q &amp;amp; A sessions (question and answer sessions) </a:t>
          </a:r>
          <a:endParaRPr lang="en-US" sz="1800" kern="1200" dirty="0">
            <a:latin typeface="Cambria" panose="02040503050406030204" pitchFamily="18" charset="0"/>
            <a:ea typeface="Cambria" panose="02040503050406030204" pitchFamily="18" charset="0"/>
          </a:endParaRPr>
        </a:p>
      </dsp:txBody>
      <dsp:txXfrm>
        <a:off x="7271810" y="1429020"/>
        <a:ext cx="3123711" cy="976159"/>
      </dsp:txXfrm>
    </dsp:sp>
    <dsp:sp modelId="{313A2641-6BDB-43F4-9F0B-683A9145BB09}">
      <dsp:nvSpPr>
        <dsp:cNvPr id="0" name=""/>
        <dsp:cNvSpPr/>
      </dsp:nvSpPr>
      <dsp:spPr>
        <a:xfrm>
          <a:off x="7141655" y="1288020"/>
          <a:ext cx="683311" cy="1024967"/>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CA5511-DB17-4105-82E4-AE161A61813B}">
      <dsp:nvSpPr>
        <dsp:cNvPr id="0" name=""/>
        <dsp:cNvSpPr/>
      </dsp:nvSpPr>
      <dsp:spPr>
        <a:xfrm>
          <a:off x="46558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Question cards </a:t>
          </a:r>
          <a:endParaRPr lang="en-US" sz="1800" kern="1200" dirty="0">
            <a:latin typeface="Cambria" panose="02040503050406030204" pitchFamily="18" charset="0"/>
            <a:ea typeface="Cambria" panose="02040503050406030204" pitchFamily="18" charset="0"/>
          </a:endParaRPr>
        </a:p>
      </dsp:txBody>
      <dsp:txXfrm>
        <a:off x="465580" y="2657897"/>
        <a:ext cx="3123711" cy="976159"/>
      </dsp:txXfrm>
    </dsp:sp>
    <dsp:sp modelId="{BA966388-B908-4B95-83A1-1E4C652A5AF8}">
      <dsp:nvSpPr>
        <dsp:cNvPr id="0" name=""/>
        <dsp:cNvSpPr/>
      </dsp:nvSpPr>
      <dsp:spPr>
        <a:xfrm>
          <a:off x="335425" y="2516897"/>
          <a:ext cx="683311" cy="1024967"/>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29F9AB-412D-44D2-811D-CDF42307849F}">
      <dsp:nvSpPr>
        <dsp:cNvPr id="0" name=""/>
        <dsp:cNvSpPr/>
      </dsp:nvSpPr>
      <dsp:spPr>
        <a:xfrm>
          <a:off x="3868695"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Role-playing </a:t>
          </a:r>
          <a:endParaRPr lang="en-US" sz="1800" kern="1200" dirty="0">
            <a:latin typeface="Cambria" panose="02040503050406030204" pitchFamily="18" charset="0"/>
            <a:ea typeface="Cambria" panose="02040503050406030204" pitchFamily="18" charset="0"/>
          </a:endParaRPr>
        </a:p>
      </dsp:txBody>
      <dsp:txXfrm>
        <a:off x="3868695" y="2657897"/>
        <a:ext cx="3123711" cy="976159"/>
      </dsp:txXfrm>
    </dsp:sp>
    <dsp:sp modelId="{F64E9CBA-B6E4-4B7E-82C2-495E6491031F}">
      <dsp:nvSpPr>
        <dsp:cNvPr id="0" name=""/>
        <dsp:cNvSpPr/>
      </dsp:nvSpPr>
      <dsp:spPr>
        <a:xfrm>
          <a:off x="3738540" y="2516897"/>
          <a:ext cx="683311" cy="1024967"/>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086A90-EAF0-4E56-B9EA-3D5796B15FCE}">
      <dsp:nvSpPr>
        <dsp:cNvPr id="0" name=""/>
        <dsp:cNvSpPr/>
      </dsp:nvSpPr>
      <dsp:spPr>
        <a:xfrm>
          <a:off x="7271810" y="2657897"/>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a:effectLst/>
              <a:latin typeface="Cambria" panose="02040503050406030204" pitchFamily="18" charset="0"/>
              <a:ea typeface="Cambria" panose="02040503050406030204" pitchFamily="18" charset="0"/>
              <a:cs typeface="Calibri"/>
              <a:sym typeface="Calibri"/>
            </a:rPr>
            <a:t>Participant inputs </a:t>
          </a:r>
          <a:endParaRPr lang="en-US" sz="1800" kern="1200" dirty="0">
            <a:latin typeface="Cambria" panose="02040503050406030204" pitchFamily="18" charset="0"/>
            <a:ea typeface="Cambria" panose="02040503050406030204" pitchFamily="18" charset="0"/>
          </a:endParaRPr>
        </a:p>
      </dsp:txBody>
      <dsp:txXfrm>
        <a:off x="7271810" y="2657897"/>
        <a:ext cx="3123711" cy="976159"/>
      </dsp:txXfrm>
    </dsp:sp>
    <dsp:sp modelId="{76694265-B083-49DD-81B1-8020E0B98285}">
      <dsp:nvSpPr>
        <dsp:cNvPr id="0" name=""/>
        <dsp:cNvSpPr/>
      </dsp:nvSpPr>
      <dsp:spPr>
        <a:xfrm>
          <a:off x="7141655" y="2516897"/>
          <a:ext cx="683311" cy="1024967"/>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8127C91-A599-4FD2-B5EE-C5A30B19888A}">
      <dsp:nvSpPr>
        <dsp:cNvPr id="0" name=""/>
        <dsp:cNvSpPr/>
      </dsp:nvSpPr>
      <dsp:spPr>
        <a:xfrm>
          <a:off x="3868695" y="3886774"/>
          <a:ext cx="3123711" cy="976159"/>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186" tIns="68580" rIns="68580" bIns="68580" numCol="1" spcCol="1270" anchor="ctr" anchorCtr="0">
          <a:noAutofit/>
        </a:bodyPr>
        <a:lstStyle/>
        <a:p>
          <a:pPr marL="0" lvl="0" indent="0" algn="l" defTabSz="800100">
            <a:lnSpc>
              <a:spcPct val="90000"/>
            </a:lnSpc>
            <a:spcBef>
              <a:spcPct val="0"/>
            </a:spcBef>
            <a:spcAft>
              <a:spcPct val="35000"/>
            </a:spcAft>
            <a:buNone/>
          </a:pPr>
          <a:r>
            <a:rPr lang="vi-VN" sz="1800" b="0" i="0" u="none" strike="noStrike" kern="1200" cap="none" dirty="0">
              <a:effectLst/>
              <a:latin typeface="Cambria" panose="02040503050406030204" pitchFamily="18" charset="0"/>
              <a:ea typeface="Cambria" panose="02040503050406030204" pitchFamily="18" charset="0"/>
              <a:cs typeface="Calibri"/>
              <a:sym typeface="Calibri"/>
            </a:rPr>
            <a:t>Demonstrations </a:t>
          </a:r>
          <a:endParaRPr lang="en-US" sz="1800" kern="1200" dirty="0">
            <a:latin typeface="Cambria" panose="02040503050406030204" pitchFamily="18" charset="0"/>
            <a:ea typeface="Cambria" panose="02040503050406030204" pitchFamily="18" charset="0"/>
          </a:endParaRPr>
        </a:p>
      </dsp:txBody>
      <dsp:txXfrm>
        <a:off x="3868695" y="3886774"/>
        <a:ext cx="3123711" cy="976159"/>
      </dsp:txXfrm>
    </dsp:sp>
    <dsp:sp modelId="{E484D8B9-02E0-49FC-B21A-04020E611CE3}">
      <dsp:nvSpPr>
        <dsp:cNvPr id="0" name=""/>
        <dsp:cNvSpPr/>
      </dsp:nvSpPr>
      <dsp:spPr>
        <a:xfrm>
          <a:off x="3738540" y="3745773"/>
          <a:ext cx="683311" cy="1024967"/>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EC33A-5147-447A-8EDA-4690027557CF}">
      <dsp:nvSpPr>
        <dsp:cNvPr id="0" name=""/>
        <dsp:cNvSpPr/>
      </dsp:nvSpPr>
      <dsp:spPr>
        <a:xfrm>
          <a:off x="107346"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latin typeface="Cambria" panose="02040503050406030204" pitchFamily="18" charset="0"/>
              <a:ea typeface="Cambria" panose="02040503050406030204" pitchFamily="18" charset="0"/>
            </a:rPr>
            <a:t>Specific: Specific.</a:t>
          </a:r>
        </a:p>
      </dsp:txBody>
      <dsp:txXfrm>
        <a:off x="107346" y="1466250"/>
        <a:ext cx="2570234" cy="803198"/>
      </dsp:txXfrm>
    </dsp:sp>
    <dsp:sp modelId="{EDDE1AB2-BF1F-4F29-8867-BDA0E5A57A06}">
      <dsp:nvSpPr>
        <dsp:cNvPr id="0" name=""/>
        <dsp:cNvSpPr/>
      </dsp:nvSpPr>
      <dsp:spPr>
        <a:xfrm>
          <a:off x="253" y="1350233"/>
          <a:ext cx="562238" cy="843358"/>
        </a:xfrm>
        <a:prstGeom prst="rect">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DF4997-BF5B-47E1-8175-BD3D659DBEB6}">
      <dsp:nvSpPr>
        <dsp:cNvPr id="0" name=""/>
        <dsp:cNvSpPr/>
      </dsp:nvSpPr>
      <dsp:spPr>
        <a:xfrm>
          <a:off x="3053272" y="1466250"/>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Cambria" panose="02040503050406030204" pitchFamily="18" charset="0"/>
              <a:ea typeface="Cambria" panose="02040503050406030204" pitchFamily="18" charset="0"/>
            </a:rPr>
            <a:t>Measurable: </a:t>
          </a:r>
          <a:r>
            <a:rPr lang="en-US" sz="1600" kern="1200" dirty="0" err="1">
              <a:latin typeface="Cambria" panose="02040503050406030204" pitchFamily="18" charset="0"/>
              <a:ea typeface="Cambria" panose="02040503050406030204" pitchFamily="18" charset="0"/>
            </a:rPr>
            <a:t>Measurable</a:t>
          </a:r>
          <a:r>
            <a:rPr lang="en-US" sz="1600" kern="1200" dirty="0">
              <a:latin typeface="Cambria" panose="02040503050406030204" pitchFamily="18" charset="0"/>
              <a:ea typeface="Cambria" panose="02040503050406030204" pitchFamily="18" charset="0"/>
            </a:rPr>
            <a:t>.</a:t>
          </a:r>
        </a:p>
      </dsp:txBody>
      <dsp:txXfrm>
        <a:off x="3053272" y="1466250"/>
        <a:ext cx="2570234" cy="803198"/>
      </dsp:txXfrm>
    </dsp:sp>
    <dsp:sp modelId="{A78D6CC9-DE0C-40F2-974B-9BF6DEF3C239}">
      <dsp:nvSpPr>
        <dsp:cNvPr id="0" name=""/>
        <dsp:cNvSpPr/>
      </dsp:nvSpPr>
      <dsp:spPr>
        <a:xfrm>
          <a:off x="2946179" y="1350233"/>
          <a:ext cx="562238" cy="843358"/>
        </a:xfrm>
        <a:prstGeom prst="rect">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EC4BB3-90D4-43BF-9582-02255F58AFDB}">
      <dsp:nvSpPr>
        <dsp:cNvPr id="0" name=""/>
        <dsp:cNvSpPr/>
      </dsp:nvSpPr>
      <dsp:spPr>
        <a:xfrm>
          <a:off x="107346"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latin typeface="Cambria" panose="02040503050406030204" pitchFamily="18" charset="0"/>
              <a:ea typeface="Cambria" panose="02040503050406030204" pitchFamily="18" charset="0"/>
            </a:rPr>
            <a:t>Achievable: Achievable (feasible).</a:t>
          </a:r>
        </a:p>
      </dsp:txBody>
      <dsp:txXfrm>
        <a:off x="107346" y="2477388"/>
        <a:ext cx="2570234" cy="803198"/>
      </dsp:txXfrm>
    </dsp:sp>
    <dsp:sp modelId="{59CD73F3-E784-4BD6-9DE8-7FD5B12865A6}">
      <dsp:nvSpPr>
        <dsp:cNvPr id="0" name=""/>
        <dsp:cNvSpPr/>
      </dsp:nvSpPr>
      <dsp:spPr>
        <a:xfrm>
          <a:off x="253" y="2361370"/>
          <a:ext cx="562238" cy="843358"/>
        </a:xfrm>
        <a:prstGeom prst="rect">
          <a:avLst/>
        </a:prstGeom>
        <a:solidFill>
          <a:schemeClr val="accent4">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539410-0843-43B2-907F-A9125EAC2403}">
      <dsp:nvSpPr>
        <dsp:cNvPr id="0" name=""/>
        <dsp:cNvSpPr/>
      </dsp:nvSpPr>
      <dsp:spPr>
        <a:xfrm>
          <a:off x="3053272" y="2477388"/>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latin typeface="Cambria" panose="02040503050406030204" pitchFamily="18" charset="0"/>
              <a:ea typeface="Cambria" panose="02040503050406030204" pitchFamily="18" charset="0"/>
            </a:rPr>
            <a:t>Relevant: Relevant.</a:t>
          </a:r>
        </a:p>
      </dsp:txBody>
      <dsp:txXfrm>
        <a:off x="3053272" y="2477388"/>
        <a:ext cx="2570234" cy="803198"/>
      </dsp:txXfrm>
    </dsp:sp>
    <dsp:sp modelId="{AD12A31C-F8E9-4FDA-B113-3975EB570BF8}">
      <dsp:nvSpPr>
        <dsp:cNvPr id="0" name=""/>
        <dsp:cNvSpPr/>
      </dsp:nvSpPr>
      <dsp:spPr>
        <a:xfrm>
          <a:off x="2946179" y="2361370"/>
          <a:ext cx="562238" cy="843358"/>
        </a:xfrm>
        <a:prstGeom prst="rect">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D48E84-E61F-4BF1-8A43-DA38EA04CC71}">
      <dsp:nvSpPr>
        <dsp:cNvPr id="0" name=""/>
        <dsp:cNvSpPr/>
      </dsp:nvSpPr>
      <dsp:spPr>
        <a:xfrm>
          <a:off x="1580309" y="3488525"/>
          <a:ext cx="2570234" cy="803198"/>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44033"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latin typeface="Cambria" panose="02040503050406030204" pitchFamily="18" charset="0"/>
              <a:ea typeface="Cambria" panose="02040503050406030204" pitchFamily="18" charset="0"/>
            </a:rPr>
            <a:t>Time-bound: </a:t>
          </a:r>
          <a:r>
            <a:rPr lang="en-US" sz="1600" kern="1200" dirty="0" err="1">
              <a:latin typeface="Cambria" panose="02040503050406030204" pitchFamily="18" charset="0"/>
              <a:ea typeface="Cambria" panose="02040503050406030204" pitchFamily="18" charset="0"/>
            </a:rPr>
            <a:t>Time-bound</a:t>
          </a:r>
          <a:r>
            <a:rPr lang="en-US" sz="1600" kern="1200" dirty="0">
              <a:latin typeface="Cambria" panose="02040503050406030204" pitchFamily="18" charset="0"/>
              <a:ea typeface="Cambria" panose="02040503050406030204" pitchFamily="18" charset="0"/>
            </a:rPr>
            <a:t>.</a:t>
          </a:r>
        </a:p>
      </dsp:txBody>
      <dsp:txXfrm>
        <a:off x="1580309" y="3488525"/>
        <a:ext cx="2570234" cy="803198"/>
      </dsp:txXfrm>
    </dsp:sp>
    <dsp:sp modelId="{312798D8-A736-4302-B508-BA241991E8D0}">
      <dsp:nvSpPr>
        <dsp:cNvPr id="0" name=""/>
        <dsp:cNvSpPr/>
      </dsp:nvSpPr>
      <dsp:spPr>
        <a:xfrm>
          <a:off x="1473216" y="3372507"/>
          <a:ext cx="562238" cy="843358"/>
        </a:xfrm>
        <a:prstGeom prst="rect">
          <a:avLst/>
        </a:prstGeom>
        <a:solidFill>
          <a:schemeClr val="accent6">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A0B67-4FE0-4DA3-AD3E-3D872BA39C9A}">
      <dsp:nvSpPr>
        <dsp:cNvPr id="0" name=""/>
        <dsp:cNvSpPr/>
      </dsp:nvSpPr>
      <dsp:spPr>
        <a:xfrm>
          <a:off x="-5226947" y="-800581"/>
          <a:ext cx="6224313" cy="6224313"/>
        </a:xfrm>
        <a:prstGeom prst="blockArc">
          <a:avLst>
            <a:gd name="adj1" fmla="val 18900000"/>
            <a:gd name="adj2" fmla="val 2700000"/>
            <a:gd name="adj3" fmla="val 347"/>
          </a:avLst>
        </a:pr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1B0F4B0-3118-4603-BB14-40709C3AECD0}">
      <dsp:nvSpPr>
        <dsp:cNvPr id="0" name=""/>
        <dsp:cNvSpPr/>
      </dsp:nvSpPr>
      <dsp:spPr>
        <a:xfrm>
          <a:off x="436207" y="288854"/>
          <a:ext cx="4965477"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1. Lesson Plan </a:t>
          </a:r>
        </a:p>
      </dsp:txBody>
      <dsp:txXfrm>
        <a:off x="436207" y="288854"/>
        <a:ext cx="4965477" cy="578078"/>
      </dsp:txXfrm>
    </dsp:sp>
    <dsp:sp modelId="{9C31F2A0-2DEF-4610-8425-79FDD35F004B}">
      <dsp:nvSpPr>
        <dsp:cNvPr id="0" name=""/>
        <dsp:cNvSpPr/>
      </dsp:nvSpPr>
      <dsp:spPr>
        <a:xfrm>
          <a:off x="74907" y="216594"/>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CF9C88-68A4-431A-87AB-836781EC0EDB}">
      <dsp:nvSpPr>
        <dsp:cNvPr id="0" name=""/>
        <dsp:cNvSpPr/>
      </dsp:nvSpPr>
      <dsp:spPr>
        <a:xfrm>
          <a:off x="850441" y="1155695"/>
          <a:ext cx="4551242"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2. Content Slides</a:t>
          </a:r>
        </a:p>
      </dsp:txBody>
      <dsp:txXfrm>
        <a:off x="850441" y="1155695"/>
        <a:ext cx="4551242" cy="578078"/>
      </dsp:txXfrm>
    </dsp:sp>
    <dsp:sp modelId="{59EA43E2-AE95-4500-9E13-8D0B815E1FE9}">
      <dsp:nvSpPr>
        <dsp:cNvPr id="0" name=""/>
        <dsp:cNvSpPr/>
      </dsp:nvSpPr>
      <dsp:spPr>
        <a:xfrm>
          <a:off x="489142" y="108343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5B2469-782C-41B5-BED0-6620984B27C4}">
      <dsp:nvSpPr>
        <dsp:cNvPr id="0" name=""/>
        <dsp:cNvSpPr/>
      </dsp:nvSpPr>
      <dsp:spPr>
        <a:xfrm>
          <a:off x="977577" y="2022535"/>
          <a:ext cx="4424106"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3. </a:t>
          </a:r>
          <a:r>
            <a:rPr lang="en-US" sz="2800" kern="1200" dirty="0" err="1">
              <a:latin typeface="Cambria" panose="02040503050406030204" pitchFamily="18" charset="0"/>
              <a:ea typeface="Cambria" panose="02040503050406030204" pitchFamily="18" charset="0"/>
            </a:rPr>
            <a:t>Teaching materials</a:t>
          </a:r>
          <a:endParaRPr lang="en-US" sz="2800" kern="1200" dirty="0">
            <a:latin typeface="Cambria" panose="02040503050406030204" pitchFamily="18" charset="0"/>
            <a:ea typeface="Cambria" panose="02040503050406030204" pitchFamily="18" charset="0"/>
          </a:endParaRPr>
        </a:p>
      </dsp:txBody>
      <dsp:txXfrm>
        <a:off x="977577" y="2022535"/>
        <a:ext cx="4424106" cy="578078"/>
      </dsp:txXfrm>
    </dsp:sp>
    <dsp:sp modelId="{9C286654-5DA5-41C6-B560-7AD4D498EB7B}">
      <dsp:nvSpPr>
        <dsp:cNvPr id="0" name=""/>
        <dsp:cNvSpPr/>
      </dsp:nvSpPr>
      <dsp:spPr>
        <a:xfrm>
          <a:off x="616278" y="1950275"/>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632FB2-F250-4035-908F-5E3305C2A19E}">
      <dsp:nvSpPr>
        <dsp:cNvPr id="0" name=""/>
        <dsp:cNvSpPr/>
      </dsp:nvSpPr>
      <dsp:spPr>
        <a:xfrm>
          <a:off x="850441" y="2889376"/>
          <a:ext cx="4551242"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a:latin typeface="Cambria" panose="02040503050406030204" pitchFamily="18" charset="0"/>
              <a:ea typeface="Cambria" panose="02040503050406030204" pitchFamily="18" charset="0"/>
            </a:rPr>
            <a:t>4. Handouts</a:t>
          </a:r>
        </a:p>
      </dsp:txBody>
      <dsp:txXfrm>
        <a:off x="850441" y="2889376"/>
        <a:ext cx="4551242" cy="578078"/>
      </dsp:txXfrm>
    </dsp:sp>
    <dsp:sp modelId="{B74DA9E6-131C-4B61-AE9A-28929B076F21}">
      <dsp:nvSpPr>
        <dsp:cNvPr id="0" name=""/>
        <dsp:cNvSpPr/>
      </dsp:nvSpPr>
      <dsp:spPr>
        <a:xfrm>
          <a:off x="489142" y="2817116"/>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15E7E2-1928-4C8F-B464-6FEB62B40B29}">
      <dsp:nvSpPr>
        <dsp:cNvPr id="0" name=""/>
        <dsp:cNvSpPr/>
      </dsp:nvSpPr>
      <dsp:spPr>
        <a:xfrm>
          <a:off x="436207" y="3756216"/>
          <a:ext cx="4965477" cy="578078"/>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8850" tIns="71120" rIns="71120" bIns="71120" numCol="1" spcCol="1270" anchor="ctr" anchorCtr="0">
          <a:noAutofit/>
        </a:bodyPr>
        <a:lstStyle/>
        <a:p>
          <a:pPr marL="0" lvl="0" indent="0" algn="l" defTabSz="1244600">
            <a:lnSpc>
              <a:spcPct val="90000"/>
            </a:lnSpc>
            <a:spcBef>
              <a:spcPct val="0"/>
            </a:spcBef>
            <a:spcAft>
              <a:spcPct val="35000"/>
            </a:spcAft>
            <a:buNone/>
          </a:pPr>
          <a:r>
            <a:rPr lang="en-US" sz="2800" kern="1200" dirty="0">
              <a:latin typeface="Cambria" panose="02040503050406030204" pitchFamily="18" charset="0"/>
              <a:ea typeface="Cambria" panose="02040503050406030204" pitchFamily="18" charset="0"/>
            </a:rPr>
            <a:t>5. Student </a:t>
          </a:r>
          <a:r>
            <a:rPr lang="en-US" sz="2800" kern="1200" dirty="0" err="1">
              <a:latin typeface="Cambria" panose="02040503050406030204" pitchFamily="18" charset="0"/>
              <a:ea typeface="Cambria" panose="02040503050406030204" pitchFamily="18" charset="0"/>
            </a:rPr>
            <a:t>materials </a:t>
          </a:r>
        </a:p>
      </dsp:txBody>
      <dsp:txXfrm>
        <a:off x="436207" y="3756216"/>
        <a:ext cx="4965477" cy="578078"/>
      </dsp:txXfrm>
    </dsp:sp>
    <dsp:sp modelId="{C4880361-1F3E-466E-B342-4669EA1A006B}">
      <dsp:nvSpPr>
        <dsp:cNvPr id="0" name=""/>
        <dsp:cNvSpPr/>
      </dsp:nvSpPr>
      <dsp:spPr>
        <a:xfrm>
          <a:off x="74907" y="3683957"/>
          <a:ext cx="722598" cy="722598"/>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0B382DB-6041-E37E-07F1-6FFADE59938D}"/>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EEFC1BC-82CA-9BCB-535F-501DF7B05D0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7E0E6D49-73EB-8F3D-C3FC-CC5AE6C4C6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55884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909638" y="744538"/>
            <a:ext cx="4940300" cy="2779712"/>
          </a:xfrm>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0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E0E17B-61EF-42A3-BB1F-D44EB9D7CE04}" type="slidenum">
              <a:rPr lang="en-US" altLang="en-US">
                <a:latin typeface="Cambria" panose="02040503050406030204" pitchFamily="18" charset="0"/>
              </a:rPr>
              <a:t>13</a:t>
            </a:fld>
            <a:endParaRPr lang="en-US" altLang="en-US" dirty="0">
              <a:latin typeface="Cambria" panose="02040503050406030204" pitchFamily="18" charset="0"/>
            </a:endParaRPr>
          </a:p>
        </p:txBody>
      </p:sp>
    </p:spTree>
    <p:extLst>
      <p:ext uri="{BB962C8B-B14F-4D97-AF65-F5344CB8AC3E}">
        <p14:creationId xmlns:p14="http://schemas.microsoft.com/office/powerpoint/2010/main" val="426365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xfrm>
            <a:off x="909638" y="744538"/>
            <a:ext cx="4940300" cy="2779712"/>
          </a:xfrm>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8548"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B18EC94-B6F3-4F58-BE5A-3E3442D6E485}" type="slidenum">
              <a:rPr lang="en-US" altLang="en-US" sz="1000">
                <a:latin typeface="Cambria" panose="02040503050406030204" pitchFamily="18" charset="0"/>
                <a:ea typeface="Cambria" panose="02040503050406030204" pitchFamily="18" charset="0"/>
              </a:rPr>
              <a:t>14</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28913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xfrm>
            <a:off x="909638" y="744538"/>
            <a:ext cx="4940300" cy="2779712"/>
          </a:xfrm>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559EBF-8BDF-4B35-A913-C75C689C9A5E}" type="slidenum">
              <a:rPr lang="en-US" altLang="en-US">
                <a:latin typeface="Cambria" panose="02040503050406030204" pitchFamily="18" charset="0"/>
                <a:ea typeface="Cambria" panose="02040503050406030204" pitchFamily="18" charset="0"/>
              </a:rPr>
              <a:t>15</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3861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B83B254-831A-47EE-823D-782376C0897D}" type="slidenum">
              <a:rPr lang="en-US" altLang="en-US">
                <a:latin typeface="Cambria" panose="02040503050406030204" pitchFamily="18" charset="0"/>
                <a:ea typeface="Cambria" panose="02040503050406030204" pitchFamily="18" charset="0"/>
              </a:rPr>
              <a:t>16</a:t>
            </a:fld>
            <a:endParaRPr lang="en-US" altLang="en-US" dirty="0">
              <a:latin typeface="Cambria" panose="02040503050406030204" pitchFamily="18" charset="0"/>
              <a:ea typeface="Cambria" panose="02040503050406030204" pitchFamily="18" charset="0"/>
            </a:endParaRPr>
          </a:p>
        </p:txBody>
      </p:sp>
      <p:sp>
        <p:nvSpPr>
          <p:cNvPr id="110595" name="Rectangle 2"/>
          <p:cNvSpPr>
            <a:spLocks noGrp="1" noRot="1" noChangeAspect="1" noChangeArrowheads="1" noTextEdit="1"/>
          </p:cNvSpPr>
          <p:nvPr>
            <p:ph type="sldImg"/>
          </p:nvPr>
        </p:nvSpPr>
        <p:spPr>
          <a:xfrm>
            <a:off x="434975" y="711200"/>
            <a:ext cx="6232525" cy="3506788"/>
          </a:xfrm>
          <a:ln/>
        </p:spPr>
      </p:sp>
      <p:sp>
        <p:nvSpPr>
          <p:cNvPr id="110596" name="Rectangle 3"/>
          <p:cNvSpPr>
            <a:spLocks noGrp="1" noChangeArrowheads="1"/>
          </p:cNvSpPr>
          <p:nvPr>
            <p:ph type="body" idx="1"/>
          </p:nvPr>
        </p:nvSpPr>
        <p:spPr>
          <a:xfrm>
            <a:off x="944563" y="4433888"/>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88533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2A55632-2805-45BF-99FE-6DD6BB95EF6D}" type="slidenum">
              <a:rPr lang="en-US" altLang="en-US">
                <a:latin typeface="Cambria" panose="02040503050406030204" pitchFamily="18" charset="0"/>
                <a:ea typeface="Cambria" panose="02040503050406030204" pitchFamily="18" charset="0"/>
              </a:rPr>
              <a:t>17</a:t>
            </a:fld>
            <a:endParaRPr lang="en-US" altLang="en-US" dirty="0">
              <a:latin typeface="Cambria" panose="02040503050406030204" pitchFamily="18" charset="0"/>
              <a:ea typeface="Cambria" panose="02040503050406030204" pitchFamily="18" charset="0"/>
            </a:endParaRPr>
          </a:p>
        </p:txBody>
      </p:sp>
      <p:sp>
        <p:nvSpPr>
          <p:cNvPr id="112643" name="Rectangle 2"/>
          <p:cNvSpPr>
            <a:spLocks noGrp="1" noRot="1" noChangeAspect="1" noChangeArrowheads="1" noTextEdit="1"/>
          </p:cNvSpPr>
          <p:nvPr>
            <p:ph type="sldImg"/>
          </p:nvPr>
        </p:nvSpPr>
        <p:spPr>
          <a:xfrm>
            <a:off x="434975" y="711200"/>
            <a:ext cx="6232525" cy="3506788"/>
          </a:xfrm>
          <a:ln/>
        </p:spPr>
      </p:sp>
      <p:sp>
        <p:nvSpPr>
          <p:cNvPr id="11264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697670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3D366430-D54B-5BC7-D492-81CAE4548F0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BB76B1E-90A2-5395-3064-0799F4C71C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D1A05059-E4E9-7073-FB9F-9825F0C0DBC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6408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Student</a:t>
            </a:r>
            <a:r>
              <a:rPr lang="en-US" b="1" dirty="0"/>
              <a:t> link: </a:t>
            </a:r>
            <a:r>
              <a:rPr lang="en-US" b="0" dirty="0"/>
              <a:t>https://forms.office.com/r/BzjbwHwfEM</a:t>
            </a:r>
          </a:p>
          <a:p>
            <a:r>
              <a:rPr lang="en-US" b="1" dirty="0"/>
              <a:t>Tutor link: </a:t>
            </a:r>
            <a:r>
              <a:rPr lang="en-US" b="0" dirty="0"/>
              <a:t>https://forms.office.com/Pages/DesignPageV2.aspx?subpage=design&amp;amp;FormId=DQSIkWdsW0yxEjajBLZtrQAAAAAAAAAAAANAARsjoORURFU3VzdENlA0UThSNklEREowS1paQTBPOS4u&amp;amp;Token=694a04bd8a4c49af9cdc43b0f309f66e</a:t>
            </a:r>
          </a:p>
          <a:p>
            <a:r>
              <a:rPr lang="vi-VN" b="1" dirty="0"/>
              <a:t>Question 1: </a:t>
            </a:r>
            <a:r>
              <a:rPr lang="vi-VN" dirty="0"/>
              <a:t>According to the document, what is the first and most important step in preparing a presentation?</a:t>
            </a:r>
          </a:p>
          <a:p>
            <a:r>
              <a:rPr lang="vi-VN" dirty="0"/>
              <a:t>A. Practicing in front of a mirror to improve body language. (Incorrect)</a:t>
            </a:r>
          </a:p>
          <a:p>
            <a:r>
              <a:rPr lang="vi-VN" dirty="0"/>
              <a:t>B. Research and analyze the audience (Audience Analysis). (Correct)</a:t>
            </a:r>
          </a:p>
          <a:p>
            <a:r>
              <a:rPr lang="vi-VN" dirty="0"/>
              <a:t>C. Designing dynamic and professional presentation slides. (Incorrect)</a:t>
            </a:r>
          </a:p>
          <a:p>
            <a:r>
              <a:rPr lang="vi-VN" dirty="0"/>
              <a:t>D. Writing out the entire speech script in detail. (Incorrect)</a:t>
            </a:r>
          </a:p>
          <a:p>
            <a:r>
              <a:rPr lang="vi-VN" b="1" dirty="0"/>
              <a:t>Hint: </a:t>
            </a:r>
            <a:r>
              <a:rPr lang="vi-VN" dirty="0"/>
              <a:t>Recall which step helps you answer the question "Who am I speaking to?"</a:t>
            </a:r>
          </a:p>
          <a:p>
            <a:r>
              <a:rPr lang="vi-VN" b="1" dirty="0"/>
              <a:t>Question 2: </a:t>
            </a:r>
            <a:r>
              <a:rPr lang="vi-VN" dirty="0"/>
              <a:t>What is one of the main objectives of the 'Introduction' section in a presentation?</a:t>
            </a:r>
          </a:p>
          <a:p>
            <a:r>
              <a:rPr lang="vi-VN" dirty="0"/>
              <a:t>A. Summarize the main points and final message of the speech. (Incorrect)</a:t>
            </a:r>
          </a:p>
          <a:p>
            <a:r>
              <a:rPr lang="vi-VN" dirty="0"/>
              <a:t>B. Analyze the data and evidence supporting the argument in detail. (Incorrect)</a:t>
            </a:r>
          </a:p>
          <a:p>
            <a:r>
              <a:rPr lang="vi-VN" dirty="0"/>
              <a:t>C. Build rapport, capture the audience's attention, and introduce the topic. (Correct)</a:t>
            </a:r>
          </a:p>
          <a:p>
            <a:r>
              <a:rPr lang="vi-VN" dirty="0"/>
              <a:t>D. Invite the audience to ask questions and provide feedback. (Incorrect)</a:t>
            </a:r>
          </a:p>
          <a:p>
            <a:r>
              <a:rPr lang="vi-VN" b="1" dirty="0"/>
              <a:t>Hint: </a:t>
            </a:r>
            <a:r>
              <a:rPr lang="vi-VN" dirty="0"/>
              <a:t>Think about the role of the first few minutes when you stand in front of an audience.</a:t>
            </a:r>
          </a:p>
          <a:p>
            <a:r>
              <a:rPr lang="vi-VN" b="1" dirty="0"/>
              <a:t>Question 3: </a:t>
            </a:r>
            <a:r>
              <a:rPr lang="vi-VN" dirty="0"/>
              <a:t>According to the studies mentioned in the material, what percentage of the total impact of a presentation is attributed to body language?</a:t>
            </a:r>
          </a:p>
          <a:p>
            <a:r>
              <a:rPr lang="vi-VN" dirty="0"/>
              <a:t>A. 7% (Incorrect)</a:t>
            </a:r>
          </a:p>
          <a:p>
            <a:r>
              <a:rPr lang="vi-VN" dirty="0"/>
              <a:t>B. 38% (Incorrect)</a:t>
            </a:r>
          </a:p>
          <a:p>
            <a:r>
              <a:rPr lang="vi-VN" dirty="0"/>
              <a:t>C. 55% (Correct)</a:t>
            </a:r>
          </a:p>
          <a:p>
            <a:r>
              <a:rPr lang="vi-VN" dirty="0"/>
              <a:t>D. 100% (Incorrect)</a:t>
            </a:r>
          </a:p>
          <a:p>
            <a:r>
              <a:rPr lang="vi-VN" b="1" dirty="0"/>
              <a:t>Hint: </a:t>
            </a:r>
            <a:r>
              <a:rPr lang="vi-VN" dirty="0"/>
              <a:t>Remember the highest number among the three factors: words, voice, and body language.</a:t>
            </a:r>
          </a:p>
          <a:p>
            <a:r>
              <a:rPr lang="vi-VN" b="1" dirty="0"/>
              <a:t>Question 4: </a:t>
            </a:r>
            <a:r>
              <a:rPr lang="vi-VN" dirty="0"/>
              <a:t>According to Guy Kawasaki's '10-20-30 Rule', how many words should a presentation slide have at most?</a:t>
            </a:r>
          </a:p>
          <a:p>
            <a:r>
              <a:rPr lang="vi-VN" dirty="0"/>
              <a:t>A. No more than 30 words per slide. (Incorrect)</a:t>
            </a:r>
          </a:p>
          <a:p>
            <a:r>
              <a:rPr lang="vi-VN" dirty="0"/>
              <a:t>B. There is no specific rule regarding the number of words; it just needs to be enough to convey the idea. (Incorrect)</a:t>
            </a:r>
          </a:p>
          <a:p>
            <a:r>
              <a:rPr lang="vi-VN" dirty="0"/>
              <a:t>C. This principle does not address the number of words, but rather the minimum font size of 30. (Correct)</a:t>
            </a:r>
          </a:p>
          <a:p>
            <a:r>
              <a:rPr lang="vi-VN" dirty="0"/>
              <a:t>D. Each slide should only have 10 words to ensure simplicity. (Incorrect)</a:t>
            </a:r>
          </a:p>
          <a:p>
            <a:r>
              <a:rPr lang="vi-VN" b="1" dirty="0"/>
              <a:t>Hint: </a:t>
            </a:r>
            <a:r>
              <a:rPr lang="vi-VN" dirty="0"/>
              <a:t>The 10-20-30 rule focuses on three numbers: the number of slides, time, and...?</a:t>
            </a:r>
          </a:p>
          <a:p>
            <a:r>
              <a:rPr lang="vi-VN" b="1" dirty="0"/>
              <a:t>Question 5: </a:t>
            </a:r>
            <a:r>
              <a:rPr lang="vi-VN" dirty="0"/>
              <a:t>What benefits does using simple, direct language and avoiding overly complex jargon during presentations provide?</a:t>
            </a:r>
          </a:p>
          <a:p>
            <a:r>
              <a:rPr lang="vi-VN" dirty="0"/>
              <a:t>A. It creates a more academic and professional atmosphere. (Incorrect)</a:t>
            </a:r>
          </a:p>
          <a:p>
            <a:r>
              <a:rPr lang="vi-VN" dirty="0"/>
              <a:t>B. Helps the audience easily grasp the message and maintain attention. (Correct)</a:t>
            </a:r>
          </a:p>
          <a:p>
            <a:r>
              <a:rPr lang="vi-VN" dirty="0"/>
              <a:t>C. Demonstrates the presenter's deep understanding of the subject. (Incorrect)</a:t>
            </a:r>
          </a:p>
          <a:p>
            <a:r>
              <a:rPr lang="vi-VN" dirty="0"/>
              <a:t>D. Reduces preparation time for the presentation. (Incorrect)</a:t>
            </a:r>
          </a:p>
          <a:p>
            <a:r>
              <a:rPr lang="vi-VN" b="1" dirty="0"/>
              <a:t>Hint: </a:t>
            </a:r>
            <a:r>
              <a:rPr lang="vi-VN" dirty="0"/>
              <a:t>Think about the ultimate goal of every presentation: to convey the message effectively.</a:t>
            </a:r>
          </a:p>
          <a:p>
            <a:r>
              <a:rPr lang="vi-VN" b="1" dirty="0"/>
              <a:t>Question 6: </a:t>
            </a:r>
            <a:r>
              <a:rPr lang="vi-VN" dirty="0"/>
              <a:t>At the end of a presentation, what should be prioritized?</a:t>
            </a:r>
          </a:p>
          <a:p>
            <a:r>
              <a:rPr lang="vi-VN" dirty="0"/>
              <a:t>A. Present additional new data to reinforce the argument. (Incorrect)</a:t>
            </a:r>
          </a:p>
          <a:p>
            <a:r>
              <a:rPr lang="vi-VN" dirty="0"/>
              <a:t>B. Summarize the main points, restate the message, and call for action. (Correct)</a:t>
            </a:r>
          </a:p>
          <a:p>
            <a:r>
              <a:rPr lang="vi-VN" dirty="0"/>
              <a:t>C. Just say 'Thank you' and end immediately to save time. (Incorrect)</a:t>
            </a:r>
          </a:p>
          <a:p>
            <a:r>
              <a:rPr lang="vi-VN" dirty="0"/>
              <a:t>D. Expand the discussion to a new related topic. (Incorrect)</a:t>
            </a:r>
          </a:p>
          <a:p>
            <a:r>
              <a:rPr lang="vi-VN" b="1" dirty="0"/>
              <a:t>Hint: </a:t>
            </a:r>
            <a:r>
              <a:rPr lang="vi-VN" dirty="0"/>
              <a:t>The conclusion functions like a lock, securing the entire content of the speech.</a:t>
            </a:r>
          </a:p>
          <a:p>
            <a:r>
              <a:rPr lang="vi-VN" b="1" dirty="0"/>
              <a:t>Question 7: </a:t>
            </a:r>
            <a:r>
              <a:rPr lang="vi-VN" dirty="0"/>
              <a:t>According to the document, why is eye contact considered an important factor in presentations?</a:t>
            </a:r>
          </a:p>
          <a:p>
            <a:r>
              <a:rPr lang="vi-VN" dirty="0"/>
              <a:t>A. So that the presenter can read the audience's emotions. (Incorrect)</a:t>
            </a:r>
          </a:p>
          <a:p>
            <a:r>
              <a:rPr lang="vi-VN" dirty="0"/>
              <a:t>B. Because it helps the presenter demonstrate confidence and establish a connection with the audience. (Correct)</a:t>
            </a:r>
          </a:p>
          <a:p>
            <a:r>
              <a:rPr lang="vi-VN" dirty="0"/>
              <a:t>C. To help the presenter stay on topic throughout the speech. (Incorrect)</a:t>
            </a:r>
          </a:p>
          <a:p>
            <a:r>
              <a:rPr lang="vi-VN" dirty="0"/>
              <a:t>D. Because it helps the speaker see who is not paying attention. (Incorrect)</a:t>
            </a:r>
          </a:p>
          <a:p>
            <a:r>
              <a:rPr lang="vi-VN" b="1" dirty="0"/>
              <a:t>Hint: </a:t>
            </a:r>
            <a:r>
              <a:rPr lang="vi-VN" dirty="0"/>
              <a:t>Think about how you feel when you are talking to a friend and they look you straight in the eye.</a:t>
            </a:r>
          </a:p>
          <a:p>
            <a:r>
              <a:rPr lang="vi-VN" b="1" dirty="0"/>
              <a:t>Question 8: </a:t>
            </a:r>
            <a:r>
              <a:rPr lang="vi-VN" dirty="0"/>
              <a:t>When handling questions from the audience, what should the presenter do first?</a:t>
            </a:r>
          </a:p>
          <a:p>
            <a:r>
              <a:rPr lang="vi-VN" dirty="0"/>
              <a:t>A. Answer the question quickly and concisely. (Incorrect)</a:t>
            </a:r>
          </a:p>
          <a:p>
            <a:r>
              <a:rPr lang="vi-VN" dirty="0"/>
              <a:t>B. Invite someone else in the audience to answer the question. (Incorrect)</a:t>
            </a:r>
          </a:p>
          <a:p>
            <a:r>
              <a:rPr lang="vi-VN" dirty="0"/>
              <a:t>C. Repeat or rephrase the question to ensure you understand it correctly and the audience hears it clearly. (Correct)</a:t>
            </a:r>
          </a:p>
          <a:p>
            <a:r>
              <a:rPr lang="vi-VN" dirty="0"/>
              <a:t>D. Refuse to answer the question if it seems too difficult or irrelevant. (Incorrect)</a:t>
            </a:r>
          </a:p>
          <a:p>
            <a:r>
              <a:rPr lang="vi-VN" b="1" dirty="0"/>
              <a:t>Hint: </a:t>
            </a:r>
            <a:r>
              <a:rPr lang="vi-VN" dirty="0"/>
              <a:t>Recall which step gives the speaker time to think and ensures that the entire audience understands the question.</a:t>
            </a:r>
          </a:p>
          <a:p>
            <a:r>
              <a:rPr lang="vi-VN" b="1" dirty="0"/>
              <a:t>Question 9: </a:t>
            </a:r>
            <a:r>
              <a:rPr lang="vi-VN" dirty="0"/>
              <a:t>When using slides in a presentation, which of the following is considered an error to avoid?</a:t>
            </a:r>
          </a:p>
          <a:p>
            <a:r>
              <a:rPr lang="vi-VN" dirty="0"/>
              <a:t>A. Using only images and charts for illustration. (Incorrect)</a:t>
            </a:r>
          </a:p>
          <a:p>
            <a:r>
              <a:rPr lang="vi-VN" dirty="0"/>
              <a:t>B. Pasting a long block of text, densely packed with words, onto a slide. (Correct)</a:t>
            </a:r>
          </a:p>
          <a:p>
            <a:r>
              <a:rPr lang="vi-VN" dirty="0"/>
              <a:t>C. Using large and clear fonts. (Incorrect)</a:t>
            </a:r>
          </a:p>
          <a:p>
            <a:r>
              <a:rPr lang="vi-VN" dirty="0"/>
              <a:t>D. The number of slides should match the presentation time. (Incorrect)</a:t>
            </a:r>
          </a:p>
          <a:p>
            <a:r>
              <a:rPr lang="vi-VN" b="1" dirty="0"/>
              <a:t>Hint: </a:t>
            </a:r>
            <a:r>
              <a:rPr lang="vi-VN" dirty="0"/>
              <a:t>Think about the purpose of presentation slides: they are meant to support the speaker, not replace the entire speech.</a:t>
            </a:r>
          </a:p>
          <a:p>
            <a:r>
              <a:rPr lang="vi-VN" b="1" dirty="0"/>
              <a:t>Question 10: </a:t>
            </a:r>
            <a:r>
              <a:rPr lang="vi-VN" dirty="0"/>
              <a:t>What is one technique to adjust vocal variety in a presentation?</a:t>
            </a:r>
          </a:p>
          <a:p>
            <a:r>
              <a:rPr lang="vi-VN" dirty="0"/>
              <a:t>A. Speak at the same pace so the audience can easily follow. (Incorrect)</a:t>
            </a:r>
          </a:p>
          <a:p>
            <a:r>
              <a:rPr lang="vi-VN" dirty="0"/>
              <a:t>B. Never hesitate or pause. (Incorrect)</a:t>
            </a:r>
          </a:p>
          <a:p>
            <a:r>
              <a:rPr lang="vi-VN" dirty="0"/>
              <a:t>C. Varying speaking speed, pitch, and volume to emphasize points. (Correct)</a:t>
            </a:r>
          </a:p>
          <a:p>
            <a:r>
              <a:rPr lang="vi-VN" dirty="0"/>
              <a:t>D. Using many filler words like "um" or "uh" to buy time to think. (Incorrect)</a:t>
            </a:r>
          </a:p>
          <a:p>
            <a:r>
              <a:rPr lang="vi-VN" b="1" dirty="0"/>
              <a:t>Hint: </a:t>
            </a:r>
            <a:r>
              <a:rPr lang="vi-VN" dirty="0"/>
              <a:t>Think about how a singer or actor uses their voice to express emotions.</a:t>
            </a:r>
          </a:p>
          <a:p>
            <a:endParaRPr lang="en-US" dirty="0"/>
          </a:p>
          <a:p>
            <a:r>
              <a:rPr lang="vi-VN" b="1" dirty="0"/>
              <a:t>Question 1: The first and most important step in preparing a presentation</a:t>
            </a:r>
            <a:endParaRPr lang="vi-VN" dirty="0"/>
          </a:p>
          <a:p>
            <a:r>
              <a:rPr lang="vi-VN" b="1" dirty="0"/>
              <a:t>Correct answer: </a:t>
            </a:r>
            <a:r>
              <a:rPr lang="vi-VN" dirty="0"/>
              <a:t>B. Research and analyze the audience (Audience Analysis).</a:t>
            </a:r>
          </a:p>
          <a:p>
            <a:r>
              <a:rPr lang="vi-VN" b="1" dirty="0"/>
              <a:t>Excerpt from the document: </a:t>
            </a:r>
            <a:r>
              <a:rPr lang="vi-VN" dirty="0"/>
              <a:t>"Define objectives, analyze the audience: Start with these questions: What will I present? Who is the audience? What do they want to hear?" </a:t>
            </a:r>
            <a:r>
              <a:rPr lang="vi-VN" i="1" dirty="0"/>
              <a:t>(This is the beginning of section "3. Preparation," emphasizing the importance of analyzing the audience before developing content.)</a:t>
            </a:r>
            <a:endParaRPr lang="vi-VN" dirty="0"/>
          </a:p>
          <a:p>
            <a:r>
              <a:rPr lang="vi-VN" b="1" dirty="0"/>
              <a:t>Question 2: The main objective of the 'Introduction' section</a:t>
            </a:r>
            <a:endParaRPr lang="vi-VN" dirty="0"/>
          </a:p>
          <a:p>
            <a:r>
              <a:rPr lang="vi-VN" b="1" dirty="0"/>
              <a:t>Correct answer: </a:t>
            </a:r>
            <a:r>
              <a:rPr lang="vi-VN" dirty="0"/>
              <a:t>C. Build rapport, capture the audience's attention, and introduce the topic.</a:t>
            </a:r>
          </a:p>
          <a:p>
            <a:r>
              <a:rPr lang="vi-VN" b="1" dirty="0"/>
              <a:t>Excerpt from the document: </a:t>
            </a:r>
            <a:r>
              <a:rPr lang="vi-VN" dirty="0"/>
              <a:t>"Introduction: Introduce yourself, capture the audience's attention, and introduce the topic of the presentation. This is the most important part for making a first impression on the audience and is an opportunity to build an initial relationship with them."</a:t>
            </a:r>
          </a:p>
          <a:p>
            <a:r>
              <a:rPr lang="vi-VN" b="1" dirty="0"/>
              <a:t>Question 3: The impact ratio of body language</a:t>
            </a:r>
            <a:endParaRPr lang="vi-VN" dirty="0"/>
          </a:p>
          <a:p>
            <a:r>
              <a:rPr lang="vi-VN" b="1" dirty="0"/>
              <a:t>Correct answer: </a:t>
            </a:r>
            <a:r>
              <a:rPr lang="vi-VN" dirty="0"/>
              <a:t>C. 55%.</a:t>
            </a:r>
          </a:p>
          <a:p>
            <a:r>
              <a:rPr lang="vi-VN" b="1" dirty="0"/>
              <a:t>Excerpt from the material: </a:t>
            </a:r>
            <a:r>
              <a:rPr lang="vi-VN" dirty="0"/>
              <a:t>"The impact ratio of the three non-verbal factors: Body language (55%), Voice (38%), Words (7%)."</a:t>
            </a:r>
          </a:p>
          <a:p>
            <a:r>
              <a:rPr lang="vi-VN" b="1" dirty="0"/>
              <a:t>Question 4: Guy Kawasaki's 10-20-30 Rule</a:t>
            </a:r>
            <a:endParaRPr lang="vi-VN" dirty="0"/>
          </a:p>
          <a:p>
            <a:r>
              <a:rPr lang="vi-VN" b="1" dirty="0"/>
              <a:t>Correct answer: </a:t>
            </a:r>
            <a:r>
              <a:rPr lang="vi-VN" dirty="0"/>
              <a:t>C. This rule does not refer to the number of words, but to the minimum font size of 30.</a:t>
            </a:r>
          </a:p>
          <a:p>
            <a:r>
              <a:rPr lang="vi-VN" b="1" dirty="0"/>
              <a:t>Excerpt from the document: </a:t>
            </a:r>
            <a:r>
              <a:rPr lang="vi-VN" dirty="0"/>
              <a:t>"The 10-20-30 Rule (Guy Kawasaki): ...30: The minimum font size is 30. A basic rule is that if it can't be read from the back of the room, the audience can't read it either."</a:t>
            </a:r>
          </a:p>
          <a:p>
            <a:r>
              <a:rPr lang="vi-VN" b="1" dirty="0"/>
              <a:t>Question 5: The benefits of using simple language</a:t>
            </a:r>
            <a:endParaRPr lang="vi-VN" dirty="0"/>
          </a:p>
          <a:p>
            <a:r>
              <a:rPr lang="vi-VN" b="1" dirty="0"/>
              <a:t>Correct answer: </a:t>
            </a:r>
            <a:r>
              <a:rPr lang="vi-VN" dirty="0"/>
              <a:t>B. Help the audience easily grasp the message and maintain their attention.</a:t>
            </a:r>
          </a:p>
          <a:p>
            <a:r>
              <a:rPr lang="vi-VN" b="1" dirty="0"/>
              <a:t>Excerpt from the document: </a:t>
            </a:r>
            <a:r>
              <a:rPr lang="vi-VN" dirty="0"/>
              <a:t>"Use simple, direct language and avoid complex terminology. Present your content as simply as possible so that your audience can easily grasp and follow it. Clarity is the key to delivering a successful presentation."</a:t>
            </a:r>
          </a:p>
          <a:p>
            <a:r>
              <a:rPr lang="vi-VN" b="1" dirty="0"/>
              <a:t>Question 6: What should be prioritized when concluding a presentation?</a:t>
            </a:r>
            <a:endParaRPr lang="vi-VN" dirty="0"/>
          </a:p>
          <a:p>
            <a:r>
              <a:rPr lang="vi-VN" b="1" dirty="0"/>
              <a:t>Correct answer: </a:t>
            </a:r>
            <a:r>
              <a:rPr lang="vi-VN" dirty="0"/>
              <a:t>B. Summarize the main points, reaffirm the message, and call for action.</a:t>
            </a:r>
          </a:p>
          <a:p>
            <a:r>
              <a:rPr lang="vi-VN" b="1" dirty="0"/>
              <a:t>Excerpt from the document: </a:t>
            </a:r>
            <a:r>
              <a:rPr lang="vi-VN" dirty="0"/>
              <a:t>"Conclusion: Summarize the main points of the presentation, call for action, thank the audience, and open the floor for discussion."</a:t>
            </a:r>
          </a:p>
          <a:p>
            <a:r>
              <a:rPr lang="vi-VN" b="1" dirty="0"/>
              <a:t>Question 7: The role of eye contact</a:t>
            </a:r>
            <a:endParaRPr lang="vi-VN" dirty="0"/>
          </a:p>
          <a:p>
            <a:r>
              <a:rPr lang="vi-VN" b="1" dirty="0"/>
              <a:t>Correct answer: </a:t>
            </a:r>
            <a:r>
              <a:rPr lang="vi-VN" dirty="0"/>
              <a:t>B. Because it helps the presenter demonstrate confidence and connect with the audience.</a:t>
            </a:r>
          </a:p>
          <a:p>
            <a:r>
              <a:rPr lang="vi-VN" b="1" dirty="0"/>
              <a:t>Excerpt from the document: </a:t>
            </a:r>
            <a:r>
              <a:rPr lang="vi-VN" dirty="0"/>
              <a:t>"Eye Contact: Maintaining eye contact with the audience is one of the most effective ways to persuade them, demonstrate confidence, and build trust."</a:t>
            </a:r>
          </a:p>
          <a:p>
            <a:r>
              <a:rPr lang="vi-VN" b="1" dirty="0"/>
              <a:t>Question 8: The first step when handling a question</a:t>
            </a:r>
            <a:endParaRPr lang="vi-VN" dirty="0"/>
          </a:p>
          <a:p>
            <a:r>
              <a:rPr lang="vi-VN" b="1" dirty="0"/>
              <a:t>Correct answer: </a:t>
            </a:r>
            <a:r>
              <a:rPr lang="vi-VN" dirty="0"/>
              <a:t>C. Repeat or rephrase the question to ensure you understand it correctly and the audience hears it clearly.</a:t>
            </a:r>
          </a:p>
          <a:p>
            <a:r>
              <a:rPr lang="vi-VN" b="1" dirty="0"/>
              <a:t>Excerpt from the document: </a:t>
            </a:r>
            <a:r>
              <a:rPr lang="vi-VN" dirty="0"/>
              <a:t>"When someone asks a question, repeat the question to confirm that you have understood it correctly and that everyone in the room has heard it. If the question is too long, summarize it."</a:t>
            </a:r>
          </a:p>
          <a:p>
            <a:r>
              <a:rPr lang="vi-VN" b="1" dirty="0"/>
              <a:t>Question 9: Mistakes to avoid when using slides</a:t>
            </a:r>
            <a:endParaRPr lang="vi-VN" dirty="0"/>
          </a:p>
          <a:p>
            <a:r>
              <a:rPr lang="vi-VN" b="1" dirty="0"/>
              <a:t>Correct answer: </a:t>
            </a:r>
            <a:r>
              <a:rPr lang="vi-VN" dirty="0"/>
              <a:t>B. Pasting a long block of text, densely packed with words, onto a slide.</a:t>
            </a:r>
          </a:p>
          <a:p>
            <a:r>
              <a:rPr lang="vi-VN" b="1" dirty="0"/>
              <a:t>Excerpt from the document: </a:t>
            </a:r>
            <a:r>
              <a:rPr lang="vi-VN" dirty="0"/>
              <a:t>"Mistakes to avoid when using slides: Overcrowding with text, making it difficult to read." </a:t>
            </a:r>
            <a:r>
              <a:rPr lang="vi-VN" i="1" dirty="0"/>
              <a:t>(The document also emphasizes using "keywords, short sentences" and applying the "3/3 rule" (no more than 3 bullet points, each line no more than 3 words) to prevent slides from becoming overloaded.)</a:t>
            </a:r>
            <a:endParaRPr lang="vi-VN" dirty="0"/>
          </a:p>
          <a:p>
            <a:r>
              <a:rPr lang="vi-VN" b="1" dirty="0"/>
              <a:t>Question 10: Voice modulation techniques</a:t>
            </a:r>
            <a:endParaRPr lang="vi-VN" dirty="0"/>
          </a:p>
          <a:p>
            <a:r>
              <a:rPr lang="vi-VN" b="1" dirty="0"/>
              <a:t>Correct answer: </a:t>
            </a:r>
            <a:r>
              <a:rPr lang="vi-VN" dirty="0"/>
              <a:t>C. Vary speaking speed, pitch, and volume to emphasize points.</a:t>
            </a:r>
          </a:p>
          <a:p>
            <a:r>
              <a:rPr lang="vi-VN" b="1" dirty="0"/>
              <a:t>Excerpt from the document: </a:t>
            </a:r>
            <a:r>
              <a:rPr lang="vi-VN" dirty="0"/>
              <a:t>"Use a flexible voice. Vary intonation, speed, and volume to capture the audience's attention. Avoid speaking with the same tone and pace."</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60284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381000" y="685800"/>
            <a:ext cx="6096000" cy="3429000"/>
          </a:xfrm>
          <a:ln/>
        </p:spPr>
      </p:sp>
      <p:sp>
        <p:nvSpPr>
          <p:cNvPr id="100355" name="Rectangle 3"/>
          <p:cNvSpPr>
            <a:spLocks noChangeArrowheads="1"/>
          </p:cNvSpPr>
          <p:nvPr/>
        </p:nvSpPr>
        <p:spPr bwMode="auto">
          <a:xfrm>
            <a:off x="990601" y="4420810"/>
            <a:ext cx="4953000" cy="27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419" tIns="44710" rIns="89419" bIns="44710">
            <a:spAutoFit/>
          </a:bodyPr>
          <a:lstStyle/>
          <a:p>
            <a:pPr>
              <a:spcBef>
                <a:spcPct val="50000"/>
              </a:spcBef>
            </a:pPr>
            <a:endParaRPr lang="vi-VN" sz="1200" dirty="0">
              <a:latin typeface="VNI-Aptima" pitchFamily="2" charset="0"/>
              <a:ea typeface="Cambria" panose="02040503050406030204" pitchFamily="18" charset="0"/>
            </a:endParaRPr>
          </a:p>
        </p:txBody>
      </p:sp>
    </p:spTree>
    <p:extLst>
      <p:ext uri="{BB962C8B-B14F-4D97-AF65-F5344CB8AC3E}">
        <p14:creationId xmlns:p14="http://schemas.microsoft.com/office/powerpoint/2010/main" val="2012293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7F00786-44E6-4958-9A1A-96EDBA45923F}" type="slidenum">
              <a:rPr lang="en-US" altLang="en-US" smtClean="0">
                <a:latin typeface="Cambria" panose="02040503050406030204" pitchFamily="18" charset="0"/>
                <a:ea typeface="Cambria" panose="02040503050406030204" pitchFamily="18" charset="0"/>
              </a:rPr>
              <a:t>27</a:t>
            </a:fld>
            <a:endParaRPr lang="en-US" altLang="en-US" dirty="0">
              <a:latin typeface="Cambria" panose="02040503050406030204" pitchFamily="18" charset="0"/>
              <a:ea typeface="Cambria" panose="02040503050406030204" pitchFamily="18" charset="0"/>
            </a:endParaRPr>
          </a:p>
        </p:txBody>
      </p:sp>
      <p:sp>
        <p:nvSpPr>
          <p:cNvPr id="38915" name="Rectangle 2"/>
          <p:cNvSpPr>
            <a:spLocks noGrp="1" noRot="1" noChangeAspect="1" noChangeArrowheads="1" noTextEdit="1"/>
          </p:cNvSpPr>
          <p:nvPr>
            <p:ph type="sldImg"/>
          </p:nvPr>
        </p:nvSpPr>
        <p:spPr>
          <a:xfrm>
            <a:off x="909638" y="744538"/>
            <a:ext cx="4940300" cy="2779712"/>
          </a:xfrm>
          <a:ln/>
        </p:spPr>
      </p:sp>
      <p:sp>
        <p:nvSpPr>
          <p:cNvPr id="38916"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100" dirty="0" err="1">
                <a:latin typeface="Cambria" panose="02040503050406030204" pitchFamily="18" charset="0"/>
                <a:cs typeface="Arial" panose="020B0604020202020204" pitchFamily="34" charset="0"/>
              </a:rPr>
              <a:t>Emphasizing that the </a:t>
            </a:r>
            <a:r>
              <a:rPr lang="en-US" altLang="ja-JP" sz="1100" dirty="0">
                <a:latin typeface="Cambria" panose="02040503050406030204" pitchFamily="18" charset="0"/>
                <a:cs typeface="Arial" panose="020B0604020202020204" pitchFamily="34" charset="0"/>
              </a:rPr>
              <a:t>HDPP </a:t>
            </a:r>
            <a:r>
              <a:rPr lang="en-US" altLang="ja-JP" sz="1100" dirty="0" err="1">
                <a:latin typeface="Cambria" panose="02040503050406030204" pitchFamily="18" charset="0"/>
                <a:cs typeface="Arial" panose="020B0604020202020204" pitchFamily="34" charset="0"/>
              </a:rPr>
              <a:t>book is a powerful tool for instructors</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helping them deliver courses consistently</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The </a:t>
            </a:r>
            <a:r>
              <a:rPr lang="en-US" altLang="ja-JP" sz="1100" dirty="0">
                <a:latin typeface="Cambria" panose="02040503050406030204" pitchFamily="18" charset="0"/>
                <a:cs typeface="Arial" panose="020B0604020202020204" pitchFamily="34" charset="0"/>
              </a:rPr>
              <a:t>HDPP </a:t>
            </a:r>
            <a:r>
              <a:rPr lang="en-US" altLang="ja-JP" sz="1100" dirty="0" err="1">
                <a:latin typeface="Cambria" panose="02040503050406030204" pitchFamily="18" charset="0"/>
                <a:cs typeface="Arial" panose="020B0604020202020204" pitchFamily="34" charset="0"/>
              </a:rPr>
              <a:t>book is designed according to </a:t>
            </a:r>
            <a:r>
              <a:rPr lang="en-US" altLang="ja-JP" sz="1100" dirty="0">
                <a:latin typeface="Cambria" panose="02040503050406030204" pitchFamily="18" charset="0"/>
                <a:cs typeface="Arial" panose="020B0604020202020204" pitchFamily="34" charset="0"/>
              </a:rPr>
              <a:t>training </a:t>
            </a:r>
            <a:r>
              <a:rPr lang="en-US" altLang="ja-JP" sz="1100" dirty="0" err="1">
                <a:latin typeface="Cambria" panose="02040503050406030204" pitchFamily="18" charset="0"/>
                <a:cs typeface="Arial" panose="020B0604020202020204" pitchFamily="34" charset="0"/>
              </a:rPr>
              <a:t>methods</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400017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A4D057-10AB-4461-869B-C302ACF91B52}" type="slidenum">
              <a:rPr lang="en-US" altLang="en-US">
                <a:latin typeface="Cambria" panose="02040503050406030204" pitchFamily="18" charset="0"/>
                <a:ea typeface="Cambria" panose="02040503050406030204" pitchFamily="18" charset="0"/>
              </a:rPr>
              <a:t>4</a:t>
            </a:fld>
            <a:endParaRPr lang="en-US" altLang="en-US" dirty="0">
              <a:latin typeface="Cambria" panose="02040503050406030204" pitchFamily="18" charset="0"/>
              <a:ea typeface="Cambria" panose="02040503050406030204" pitchFamily="18" charset="0"/>
            </a:endParaRPr>
          </a:p>
        </p:txBody>
      </p:sp>
      <p:sp>
        <p:nvSpPr>
          <p:cNvPr id="24579" name="Rectangle 2"/>
          <p:cNvSpPr>
            <a:spLocks noGrp="1" noRot="1" noChangeAspect="1" noChangeArrowheads="1" noTextEdit="1"/>
          </p:cNvSpPr>
          <p:nvPr>
            <p:ph type="sldImg"/>
          </p:nvPr>
        </p:nvSpPr>
        <p:spPr>
          <a:xfrm>
            <a:off x="909638" y="744538"/>
            <a:ext cx="4940300" cy="2779712"/>
          </a:xfrm>
          <a:ln/>
        </p:spPr>
      </p:sp>
      <p:sp>
        <p:nvSpPr>
          <p:cNvPr id="24580"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100" dirty="0">
              <a:solidFill>
                <a:srgbClr val="FF0000"/>
              </a:solidFill>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746622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BC6420F-5E92-4362-BAB3-E4006B20BF29}" type="slidenum">
              <a:rPr lang="en-US" altLang="en-US">
                <a:latin typeface="Cambria" panose="02040503050406030204" pitchFamily="18" charset="0"/>
                <a:ea typeface="Cambria" panose="02040503050406030204" pitchFamily="18" charset="0"/>
              </a:rPr>
              <a:t>5</a:t>
            </a:fld>
            <a:endParaRPr lang="en-US" altLang="en-US" dirty="0">
              <a:latin typeface="Cambria" panose="02040503050406030204" pitchFamily="18" charset="0"/>
              <a:ea typeface="Cambria" panose="02040503050406030204" pitchFamily="18" charset="0"/>
            </a:endParaRPr>
          </a:p>
        </p:txBody>
      </p:sp>
      <p:sp>
        <p:nvSpPr>
          <p:cNvPr id="26627" name="Rectangle 2"/>
          <p:cNvSpPr>
            <a:spLocks noGrp="1" noRot="1" noChangeAspect="1" noChangeArrowheads="1" noTextEdit="1"/>
          </p:cNvSpPr>
          <p:nvPr>
            <p:ph type="sldImg"/>
          </p:nvPr>
        </p:nvSpPr>
        <p:spPr>
          <a:xfrm>
            <a:off x="909638" y="744538"/>
            <a:ext cx="4940300" cy="2779712"/>
          </a:xfrm>
          <a:ln/>
        </p:spPr>
      </p:sp>
      <p:sp>
        <p:nvSpPr>
          <p:cNvPr id="26628" name="Rectangle 3"/>
          <p:cNvSpPr>
            <a:spLocks noGrp="1" noChangeArrowheads="1"/>
          </p:cNvSpPr>
          <p:nvPr>
            <p:ph type="body" idx="1"/>
          </p:nvPr>
        </p:nvSpPr>
        <p:spPr>
          <a:xfrm>
            <a:off x="1025525" y="4460875"/>
            <a:ext cx="5129213"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They prefer learning from experience rather than theory. They want to learn from the experiences of others (including teachers and classmates) in solving problems that arise at work rather than learning theory, analyzing, and then finding their own solutions. They want to learn from others' experiences but are hesitant and reluctant to share their own experiences for fear of being criticized and judged by others.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They like to learn because opportunities to do so are few, but they don't want to be crammed with too much content in a short period of time.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Most students have graduated from high school, so their ability to absorb and remember information is very limited.</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Their daily workload and intensity are relatively high. They face significant pressure from their jobs. Therefore, they want to study in a pleasant, comfortable environment. They will get bored and not participate if the learning process is too tedious and the classroom atmosphere is dull and creates too much pressure.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 pressure of work limits their opportunities to socialize and make friends. When they come to class, aside from learning, they want to socialize and make friends with other students, especially those from other companies.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They lose patience when sitting too long to listen to lectures. They absorb information better if the content is presented dynamically through slides, images, and especially through participation in learning activities.</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606265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F16B040-F8AC-41DF-BB49-F5D754B5918B}" type="slidenum">
              <a:rPr lang="en-US" altLang="en-US">
                <a:latin typeface="Cambria" panose="02040503050406030204" pitchFamily="18" charset="0"/>
                <a:ea typeface="Cambria" panose="02040503050406030204" pitchFamily="18" charset="0"/>
              </a:rPr>
              <a:t>7</a:t>
            </a:fld>
            <a:endParaRPr lang="en-US" altLang="en-US" dirty="0">
              <a:latin typeface="Cambria" panose="02040503050406030204" pitchFamily="18" charset="0"/>
              <a:ea typeface="Cambria" panose="02040503050406030204" pitchFamily="18" charset="0"/>
            </a:endParaRPr>
          </a:p>
        </p:txBody>
      </p:sp>
      <p:sp>
        <p:nvSpPr>
          <p:cNvPr id="30723" name="Rectangle 2"/>
          <p:cNvSpPr>
            <a:spLocks noGrp="1" noRot="1" noChangeAspect="1" noChangeArrowheads="1" noTextEdit="1"/>
          </p:cNvSpPr>
          <p:nvPr>
            <p:ph type="sldImg"/>
          </p:nvPr>
        </p:nvSpPr>
        <p:spPr>
          <a:xfrm>
            <a:off x="909638" y="744538"/>
            <a:ext cx="4940300" cy="2779712"/>
          </a:xfrm>
          <a:ln/>
        </p:spPr>
      </p:sp>
      <p:sp>
        <p:nvSpPr>
          <p:cNvPr id="30724" name="Rectangle 3"/>
          <p:cNvSpPr>
            <a:spLocks noGrp="1" noChangeArrowheads="1"/>
          </p:cNvSpPr>
          <p:nvPr>
            <p:ph type="body" idx="1"/>
          </p:nvPr>
        </p:nvSpPr>
        <p:spPr>
          <a:xfrm>
            <a:off x="1184275" y="4460875"/>
            <a:ext cx="489267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tabLst>
                <a:tab pos="0" algn="l"/>
              </a:tabLst>
            </a:pPr>
            <a:r>
              <a:rPr lang="vi-VN" altLang="en-US" sz="1100" dirty="0">
                <a:latin typeface="Cambria" panose="02040503050406030204" pitchFamily="18" charset="0"/>
                <a:cs typeface="Arial" panose="020B0604020202020204" pitchFamily="34" charset="0"/>
              </a:rPr>
              <a:t>Student-centered approach: This approach contrasts with the "teacher-centered" approach: </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The "teacher-centered" approach emphasizes the role of the instructor in imparting knowledge and skills. Instructors believe that all knowledge and skills are important to learners and strive to convey them all, regardless of whether learners actually need them. This method is often applied in formal training programs at schools.</a:t>
            </a:r>
          </a:p>
          <a:p>
            <a:pPr marL="179388" lvl="1" indent="-179388" eaLnBrk="1" hangingPunct="1">
              <a:lnSpc>
                <a:spcPct val="80000"/>
              </a:lnSpc>
              <a:buFontTx/>
              <a:buChar char="•"/>
              <a:tabLst>
                <a:tab pos="0" algn="l"/>
              </a:tabLst>
            </a:pPr>
            <a:r>
              <a:rPr lang="vi-VN" altLang="en-US" sz="1100" dirty="0">
                <a:latin typeface="Cambria" panose="02040503050406030204" pitchFamily="18" charset="0"/>
                <a:cs typeface="Arial" panose="020B0604020202020204" pitchFamily="34" charset="0"/>
              </a:rPr>
              <a:t>The "learner-centered" approach emphasizes the role of the learner. The content of the training program must be based on </a:t>
            </a:r>
            <a:r>
              <a:rPr lang="en-US" altLang="en-US" sz="1100" dirty="0">
                <a:latin typeface="Cambria" panose="02040503050406030204" pitchFamily="18" charset="0"/>
                <a:cs typeface="Arial" panose="020B0604020202020204" pitchFamily="34" charset="0"/>
              </a:rPr>
              <a:t>the </a:t>
            </a:r>
            <a:r>
              <a:rPr lang="vi-VN" altLang="en-US" sz="1100" dirty="0">
                <a:latin typeface="Cambria" panose="02040503050406030204" pitchFamily="18" charset="0"/>
                <a:cs typeface="Arial" panose="020B0604020202020204" pitchFamily="34" charset="0"/>
              </a:rPr>
              <a:t>learner's learning </a:t>
            </a:r>
            <a:r>
              <a:rPr lang="en-US" altLang="en-US" sz="1100" dirty="0">
                <a:latin typeface="Cambria" panose="02040503050406030204" pitchFamily="18" charset="0"/>
                <a:cs typeface="Arial" panose="020B0604020202020204" pitchFamily="34" charset="0"/>
              </a:rPr>
              <a:t>needs</a:t>
            </a:r>
            <a:r>
              <a:rPr lang="vi-VN" altLang="en-US" sz="1100" dirty="0">
                <a:latin typeface="Cambria" panose="02040503050406030204" pitchFamily="18" charset="0"/>
                <a:cs typeface="Arial" panose="020B0604020202020204" pitchFamily="34" charset="0"/>
              </a:rPr>
              <a:t>, such as learning to do a job or learning to solve problems at work. The training method is adjusted to suit the learning preferences of the trainees to ensure they absorb the content in the best possible way. With this method, the instructor acts as a guide and supporter for the trainees' learning process. </a:t>
            </a:r>
          </a:p>
          <a:p>
            <a:pPr eaLnBrk="1" hangingPunct="1">
              <a:tabLst>
                <a:tab pos="0" algn="l"/>
              </a:tabLst>
            </a:pPr>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94747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F6A5F2CB-F96F-42F7-B18C-1CDB2F6E6A44}" type="slidenum">
              <a:rPr lang="en-US" smtClean="0">
                <a:latin typeface="Cambria" panose="02040503050406030204" pitchFamily="18" charset="0"/>
                <a:ea typeface="Cambria" panose="02040503050406030204" pitchFamily="18" charset="0"/>
              </a:rPr>
              <a:t>8</a:t>
            </a:fld>
            <a:endParaRPr lang="en-US" dirty="0">
              <a:latin typeface="Cambria" panose="02040503050406030204" pitchFamily="18" charset="0"/>
              <a:ea typeface="Cambria" panose="02040503050406030204" pitchFamily="18" charset="0"/>
            </a:endParaRPr>
          </a:p>
        </p:txBody>
      </p:sp>
      <p:sp>
        <p:nvSpPr>
          <p:cNvPr id="64515" name="Rectangle 2"/>
          <p:cNvSpPr>
            <a:spLocks noGrp="1" noRot="1" noChangeAspect="1" noChangeArrowheads="1" noTextEdit="1"/>
          </p:cNvSpPr>
          <p:nvPr>
            <p:ph type="sldImg"/>
          </p:nvPr>
        </p:nvSpPr>
        <p:spPr>
          <a:xfrm>
            <a:off x="909638" y="744538"/>
            <a:ext cx="4940300" cy="2779712"/>
          </a:xfrm>
          <a:ln/>
        </p:spPr>
      </p:sp>
      <p:sp>
        <p:nvSpPr>
          <p:cNvPr id="64516" name="Rectangle 3"/>
          <p:cNvSpPr>
            <a:spLocks noGrp="1" noChangeArrowheads="1"/>
          </p:cNvSpPr>
          <p:nvPr>
            <p:ph type="body" idx="1"/>
          </p:nvPr>
        </p:nvSpPr>
        <p:spPr>
          <a:noFill/>
          <a:ln/>
        </p:spPr>
        <p:txBody>
          <a:bodyPr/>
          <a:lstStyle/>
          <a:p>
            <a:pPr eaLnBrk="1" hangingPunct="1">
              <a:lnSpc>
                <a:spcPct val="80000"/>
              </a:lnSpc>
            </a:pPr>
            <a:endParaRPr lang="vi-VN"/>
          </a:p>
        </p:txBody>
      </p:sp>
    </p:spTree>
    <p:extLst>
      <p:ext uri="{BB962C8B-B14F-4D97-AF65-F5344CB8AC3E}">
        <p14:creationId xmlns:p14="http://schemas.microsoft.com/office/powerpoint/2010/main" val="220115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EA72126-5A7A-4520-8C89-A4E708688F4A}" type="slidenum">
              <a:rPr lang="en-US" altLang="en-US">
                <a:latin typeface="Cambria" panose="02040503050406030204" pitchFamily="18" charset="0"/>
                <a:ea typeface="Cambria" panose="02040503050406030204" pitchFamily="18" charset="0"/>
              </a:rPr>
              <a:t>9</a:t>
            </a:fld>
            <a:endParaRPr lang="en-US" altLang="en-US" dirty="0">
              <a:latin typeface="Cambria" panose="02040503050406030204" pitchFamily="18" charset="0"/>
              <a:ea typeface="Cambria" panose="02040503050406030204" pitchFamily="18" charset="0"/>
            </a:endParaRPr>
          </a:p>
        </p:txBody>
      </p:sp>
      <p:sp>
        <p:nvSpPr>
          <p:cNvPr id="34819" name="Rectangle 2"/>
          <p:cNvSpPr>
            <a:spLocks noGrp="1" noRot="1" noChangeAspect="1" noChangeArrowheads="1" noTextEdit="1"/>
          </p:cNvSpPr>
          <p:nvPr>
            <p:ph type="sldImg"/>
          </p:nvPr>
        </p:nvSpPr>
        <p:spPr>
          <a:xfrm>
            <a:off x="909638" y="744538"/>
            <a:ext cx="4940300" cy="2779712"/>
          </a:xfrm>
          <a:ln/>
        </p:spPr>
      </p:sp>
      <p:sp>
        <p:nvSpPr>
          <p:cNvPr id="34820" name="Rectangle 3"/>
          <p:cNvSpPr>
            <a:spLocks noGrp="1" noChangeArrowheads="1"/>
          </p:cNvSpPr>
          <p:nvPr>
            <p:ph type="body" idx="1"/>
          </p:nvPr>
        </p:nvSpPr>
        <p:spPr>
          <a:xfrm>
            <a:off x="1104900" y="4460875"/>
            <a:ext cx="4972050"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vi-VN" altLang="en-US" sz="1100" dirty="0">
                <a:latin typeface="Cambria" panose="02040503050406030204" pitchFamily="18" charset="0"/>
                <a:cs typeface="Arial" panose="020B0604020202020204" pitchFamily="34" charset="0"/>
              </a:rPr>
              <a:t>Experiential learning: This method is based on the principle of "I will remember when I do." Learners will be more enthusiastic and remember the content when they discover it themselves rather than when it is taught by the instructor. In experiential learning, learners first go through a real-life situation or classroom activity, share their thoughts about the experience, draw conclusions about what they need to learn or improve, remember it, and plan how to apply it in the future. </a:t>
            </a:r>
          </a:p>
          <a:p>
            <a:pPr eaLnBrk="1" hangingPunct="1"/>
            <a:r>
              <a:rPr lang="en-US" altLang="ja-JP" sz="1100" dirty="0" err="1">
                <a:latin typeface="Cambria" panose="02040503050406030204" pitchFamily="18" charset="0"/>
                <a:cs typeface="Arial" panose="020B0604020202020204" pitchFamily="34" charset="0"/>
              </a:rPr>
              <a:t>Example</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Illustrating the experiential learning method for a </a:t>
            </a:r>
            <a:r>
              <a:rPr lang="en-US" altLang="ja-JP" sz="1100" dirty="0">
                <a:latin typeface="Cambria" panose="02040503050406030204" pitchFamily="18" charset="0"/>
                <a:cs typeface="Arial" panose="020B0604020202020204" pitchFamily="34" charset="0"/>
              </a:rPr>
              <a:t>topic </a:t>
            </a:r>
            <a:r>
              <a:rPr lang="en-US" altLang="ja-JP" sz="1100" dirty="0" err="1">
                <a:latin typeface="Cambria" panose="02040503050406030204" pitchFamily="18" charset="0"/>
                <a:cs typeface="Arial" panose="020B0604020202020204" pitchFamily="34" charset="0"/>
              </a:rPr>
              <a:t>in the </a:t>
            </a:r>
            <a:r>
              <a:rPr lang="en-US" altLang="ja-JP" sz="1100" dirty="0">
                <a:latin typeface="Cambria" panose="02040503050406030204" pitchFamily="18" charset="0"/>
                <a:cs typeface="Arial" panose="020B0604020202020204" pitchFamily="34" charset="0"/>
              </a:rPr>
              <a:t>HDPP Supervision </a:t>
            </a:r>
            <a:r>
              <a:rPr lang="en-US" altLang="ja-JP" sz="1100" dirty="0" err="1">
                <a:latin typeface="Cambria" panose="02040503050406030204" pitchFamily="18" charset="0"/>
                <a:cs typeface="Arial" panose="020B0604020202020204" pitchFamily="34" charset="0"/>
              </a:rPr>
              <a:t>Skills textbook</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43254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1D7E9DF-9FDF-412A-AEB0-9F8989EC16F2}"/>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FBDB5C15-47C8-21FC-2409-6A7412561CE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2F88772A-C33D-5CD5-D460-C3FEDCE3E5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926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62801BD-9F19-4AF8-9B77-CE0DBDB74BEC}" type="slidenum">
              <a:rPr lang="en-US" altLang="en-US">
                <a:latin typeface="Cambria" panose="02040503050406030204" pitchFamily="18" charset="0"/>
                <a:ea typeface="Cambria" panose="02040503050406030204" pitchFamily="18" charset="0"/>
              </a:rPr>
              <a:t>11</a:t>
            </a:fld>
            <a:endParaRPr lang="en-US" altLang="en-US" dirty="0">
              <a:latin typeface="Cambria" panose="02040503050406030204" pitchFamily="18" charset="0"/>
              <a:ea typeface="Cambria" panose="02040503050406030204" pitchFamily="18" charset="0"/>
            </a:endParaRPr>
          </a:p>
        </p:txBody>
      </p:sp>
      <p:sp>
        <p:nvSpPr>
          <p:cNvPr id="104451" name="Rectangle 2"/>
          <p:cNvSpPr>
            <a:spLocks noGrp="1" noRot="1" noChangeAspect="1" noChangeArrowheads="1" noTextEdit="1"/>
          </p:cNvSpPr>
          <p:nvPr>
            <p:ph type="sldImg"/>
          </p:nvPr>
        </p:nvSpPr>
        <p:spPr>
          <a:xfrm>
            <a:off x="434975" y="711200"/>
            <a:ext cx="6232525" cy="3506788"/>
          </a:xfrm>
          <a:ln/>
        </p:spPr>
      </p:sp>
      <p:sp>
        <p:nvSpPr>
          <p:cNvPr id="104452" name="Rectangle 3"/>
          <p:cNvSpPr>
            <a:spLocks noGrp="1" noChangeArrowheads="1"/>
          </p:cNvSpPr>
          <p:nvPr>
            <p:ph type="body" idx="1"/>
          </p:nvPr>
        </p:nvSpPr>
        <p:spPr>
          <a:xfrm>
            <a:off x="1025525" y="4433888"/>
            <a:ext cx="5132388"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Proficient use of teaching aids (LCD projectors and flipcharts) is a basic requirement for instructors. If instructors are hesitant when using them and confused when dealing with technical issues, students will perceive the instructor as poorly prepared for the lecture and unprofessional in their approach.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 main purpose of using teaching aids is not to help the instructor remember the content, but to help students remember the content better. (remember that students' learning preferences are that they absorb content more easily through visual methods than auditory ones).</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08133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909638" y="744538"/>
            <a:ext cx="4940300" cy="2779712"/>
          </a:xfrm>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a:latin typeface="Cambria" panose="02040503050406030204" pitchFamily="18" charset="0"/>
              <a:cs typeface="Arial" panose="020B0604020202020204" pitchFamily="34" charset="0"/>
            </a:endParaRPr>
          </a:p>
        </p:txBody>
      </p:sp>
      <p:sp>
        <p:nvSpPr>
          <p:cNvPr id="106500"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91494E8-DD17-470C-B8C7-B0F7A6D33418}" type="slidenum">
              <a:rPr lang="en-US" altLang="en-US" sz="1000">
                <a:latin typeface="Cambria" panose="02040503050406030204" pitchFamily="18" charset="0"/>
                <a:ea typeface="Cambria" panose="02040503050406030204" pitchFamily="18" charset="0"/>
              </a:rPr>
              <a:t>12</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62918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730207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901470"/>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26/12/2025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on the left">
    <p:spTree>
      <p:nvGrpSpPr>
        <p:cNvPr id="1" name=""/>
        <p:cNvGrpSpPr/>
        <p:nvPr/>
      </p:nvGrpSpPr>
      <p:grpSpPr>
        <a:xfrm>
          <a:off x="0" y="0"/>
          <a:ext cx="0" cy="0"/>
          <a:chOff x="0" y="0"/>
          <a:chExt cx="0" cy="0"/>
        </a:xfrm>
      </p:grpSpPr>
      <p:sp>
        <p:nvSpPr>
          <p:cNvPr id="8" name="Espace réservé du pied de page 7">
            <a:extLst>
              <a:ext uri="{FF2B5EF4-FFF2-40B4-BE49-F238E27FC236}">
                <a16:creationId xmlns:a16="http://schemas.microsoft.com/office/drawing/2014/main" id="{96112FCB-C59D-4EF8-A3F4-220DFAEE32CC}"/>
              </a:ext>
            </a:extLst>
          </p:cNvPr>
          <p:cNvSpPr>
            <a:spLocks noGrp="1"/>
          </p:cNvSpPr>
          <p:nvPr>
            <p:ph type="ftr" sz="quarter" idx="11"/>
          </p:nvPr>
        </p:nvSpPr>
        <p:spPr>
          <a:xfrm>
            <a:off x="876000" y="6436610"/>
            <a:ext cx="9583200" cy="365125"/>
          </a:xfrm>
        </p:spPr>
        <p:txBody>
          <a:bodyPr/>
          <a:lstStyle/>
          <a:p>
            <a:r>
              <a:rPr lang="en-US" dirty="0">
                <a:solidFill>
                  <a:srgbClr val="333333">
                    <a:tint val="75000"/>
                  </a:srgbClr>
                </a:solidFill>
              </a:rPr>
              <a:t>bureau </a:t>
            </a:r>
            <a:r>
              <a:rPr lang="en-US" dirty="0" err="1">
                <a:solidFill>
                  <a:srgbClr val="333333">
                    <a:tint val="75000"/>
                  </a:srgbClr>
                </a:solidFill>
              </a:rPr>
              <a:t>veritas</a:t>
            </a:r>
            <a:r>
              <a:rPr lang="en-US" dirty="0">
                <a:solidFill>
                  <a:srgbClr val="333333">
                    <a:tint val="75000"/>
                  </a:srgbClr>
                </a:solidFill>
              </a:rPr>
              <a:t> AWARENESS &amp;</a:t>
            </a:r>
            <a:endParaRPr lang="en-GB" dirty="0">
              <a:solidFill>
                <a:srgbClr val="333333">
                  <a:tint val="75000"/>
                </a:srgbClr>
              </a:solidFill>
            </a:endParaRPr>
          </a:p>
        </p:txBody>
      </p:sp>
      <p:sp>
        <p:nvSpPr>
          <p:cNvPr id="9" name="Espace réservé du numéro de diapositive 8">
            <a:extLst>
              <a:ext uri="{FF2B5EF4-FFF2-40B4-BE49-F238E27FC236}">
                <a16:creationId xmlns:a16="http://schemas.microsoft.com/office/drawing/2014/main" id="{9141CAEB-FEF2-4B0D-BD8C-1A6D6A4388A6}"/>
              </a:ext>
            </a:extLst>
          </p:cNvPr>
          <p:cNvSpPr>
            <a:spLocks noGrp="1"/>
          </p:cNvSpPr>
          <p:nvPr>
            <p:ph type="sldNum" sz="quarter" idx="12"/>
          </p:nvPr>
        </p:nvSpPr>
        <p:spPr/>
        <p:txBody>
          <a:bodyPr/>
          <a:lstStyle/>
          <a:p>
            <a:r>
              <a:rPr lang="en-GB">
                <a:solidFill>
                  <a:srgbClr val="333333">
                    <a:tint val="75000"/>
                  </a:srgbClr>
                </a:solidFill>
              </a:rPr>
              <a:t>Slide / </a:t>
            </a:r>
            <a:fld id="{3EA6A558-C4CA-4506-B5EC-E793D5AE9532}" type="slidenum">
              <a:rPr lang="en-GB" smtClean="0">
                <a:solidFill>
                  <a:srgbClr val="333333">
                    <a:tint val="75000"/>
                  </a:srgbClr>
                </a:solidFill>
              </a:rPr>
              <a:pPr/>
              <a:t>‹#›</a:t>
            </a:fld>
            <a:endParaRPr lang="en-GB" dirty="0">
              <a:solidFill>
                <a:srgbClr val="333333">
                  <a:tint val="75000"/>
                </a:srgbClr>
              </a:solidFill>
            </a:endParaRPr>
          </a:p>
        </p:txBody>
      </p:sp>
    </p:spTree>
    <p:extLst>
      <p:ext uri="{BB962C8B-B14F-4D97-AF65-F5344CB8AC3E}">
        <p14:creationId xmlns:p14="http://schemas.microsoft.com/office/powerpoint/2010/main" val="428220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9AD3C-F3F5-4D68-B50C-D3075EF54F7D}"/>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B112CD1-E126-425C-8DC2-A4F5A4FA36E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241C39-BA9E-4786-880F-B55A2954624B}"/>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552033-D6B1-4F90-A5F6-7F2D07A7D282}"/>
              </a:ext>
            </a:extLst>
          </p:cNvPr>
          <p:cNvSpPr>
            <a:spLocks noGrp="1"/>
          </p:cNvSpPr>
          <p:nvPr>
            <p:ph type="dt" sz="half" idx="10"/>
          </p:nvPr>
        </p:nvSpPr>
        <p:spPr>
          <a:xfrm>
            <a:off x="838200" y="6356352"/>
            <a:ext cx="2743200" cy="365125"/>
          </a:xfrm>
          <a:prstGeom prst="rect">
            <a:avLst/>
          </a:prstGeom>
        </p:spPr>
        <p:txBody>
          <a:bodyPr/>
          <a:lstStyle/>
          <a:p>
            <a:fld id="{B7B8FBCC-A93A-48AD-B273-188600EC8795}" type="datetime1">
              <a:rPr lang="en-GB" smtClean="0"/>
              <a:t>26/12/2025</a:t>
            </a:fld>
            <a:endParaRPr lang="en-US"/>
          </a:p>
        </p:txBody>
      </p:sp>
      <p:sp>
        <p:nvSpPr>
          <p:cNvPr id="6" name="Footer Placeholder 5">
            <a:extLst>
              <a:ext uri="{FF2B5EF4-FFF2-40B4-BE49-F238E27FC236}">
                <a16:creationId xmlns:a16="http://schemas.microsoft.com/office/drawing/2014/main" id="{9A672C8D-D846-4C4B-93B5-79D02D2678BA}"/>
              </a:ext>
            </a:extLst>
          </p:cNvPr>
          <p:cNvSpPr>
            <a:spLocks noGrp="1"/>
          </p:cNvSpPr>
          <p:nvPr>
            <p:ph type="ftr" sz="quarter" idx="11"/>
          </p:nvPr>
        </p:nvSpPr>
        <p:spPr/>
        <p:txBody>
          <a:bodyPr/>
          <a:lstStyle/>
          <a:p>
            <a:r>
              <a:rPr lang="en-US"/>
              <a:t>Copyright © 2018 BSI. All rights reserved</a:t>
            </a:r>
          </a:p>
        </p:txBody>
      </p:sp>
      <p:sp>
        <p:nvSpPr>
          <p:cNvPr id="7" name="Slide Number Placeholder 6">
            <a:extLst>
              <a:ext uri="{FF2B5EF4-FFF2-40B4-BE49-F238E27FC236}">
                <a16:creationId xmlns:a16="http://schemas.microsoft.com/office/drawing/2014/main" id="{6FD2F79A-379D-4B7A-8B82-FAB45526C990}"/>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569215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3">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4">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5"/>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4">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6"/>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0.wmf"/><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9.wmf"/><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2.wmf"/><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noAutofit/>
          </a:bodyPr>
          <a:lstStyle/>
          <a:p>
            <a:r>
              <a:rPr lang="en-US" sz="3000"/>
              <a:t>EFFECTIVE TRAINING METHODS AND TOOLS</a:t>
            </a:r>
            <a:endParaRPr lang="en-US" sz="3000" dirty="0"/>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92E730E-1E17-B74E-E327-8BD508079FE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EF7D1DC-C7B1-B4F4-8C31-E20A58DC8F7E}"/>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INTERNAL TRAINING TOOLS</a:t>
            </a:r>
            <a:br>
              <a:rPr lang="en-US" sz="4400" b="1" dirty="0">
                <a:latin typeface="Cambria" panose="02040503050406030204" pitchFamily="18" charset="0"/>
                <a:ea typeface="Cambria" panose="02040503050406030204" pitchFamily="18" charset="0"/>
              </a:rPr>
            </a:br>
            <a:r>
              <a:rPr lang="en-US" sz="4400" b="1" dirty="0">
                <a:latin typeface="Cambria" panose="02040503050406030204" pitchFamily="18" charset="0"/>
                <a:ea typeface="Cambria" panose="02040503050406030204" pitchFamily="18" charset="0"/>
              </a:rPr>
              <a:t>(</a:t>
            </a:r>
            <a:r>
              <a:rPr lang="vi-VN" sz="4400" b="1" dirty="0">
                <a:latin typeface="Cambria" panose="02040503050406030204" pitchFamily="18" charset="0"/>
                <a:ea typeface="Cambria" panose="02040503050406030204" pitchFamily="18" charset="0"/>
              </a:rPr>
              <a:t>Visual teaching aids such as slides, flipcharts, and design principles</a:t>
            </a:r>
            <a:r>
              <a:rPr lang="en-US" sz="4400" b="1" dirty="0">
                <a:latin typeface="Cambria" panose="02040503050406030204" pitchFamily="18" charset="0"/>
                <a:ea typeface="Cambria" panose="02040503050406030204" pitchFamily="18" charset="0"/>
              </a:rPr>
              <a:t>)</a:t>
            </a:r>
            <a:endParaRPr lang="en-US" sz="4400" b="1" dirty="0"/>
          </a:p>
        </p:txBody>
      </p:sp>
    </p:spTree>
    <p:extLst>
      <p:ext uri="{BB962C8B-B14F-4D97-AF65-F5344CB8AC3E}">
        <p14:creationId xmlns:p14="http://schemas.microsoft.com/office/powerpoint/2010/main" val="2101958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8" name="Rectangle 8"/>
          <p:cNvSpPr>
            <a:spLocks noGrp="1" noChangeArrowheads="1"/>
          </p:cNvSpPr>
          <p:nvPr>
            <p:ph idx="1"/>
          </p:nvPr>
        </p:nvSpPr>
        <p:spPr>
          <a:xfrm>
            <a:off x="1277423" y="1808571"/>
            <a:ext cx="8603234" cy="3885694"/>
          </a:xfrm>
        </p:spPr>
        <p:txBody>
          <a:bodyPr>
            <a:noAutofit/>
          </a:bodyPr>
          <a:lstStyle/>
          <a:p>
            <a:pPr>
              <a:lnSpc>
                <a:spcPct val="150000"/>
              </a:lnSpc>
              <a:spcBef>
                <a:spcPts val="600"/>
              </a:spcBef>
              <a:spcAft>
                <a:spcPts val="1200"/>
              </a:spcAft>
            </a:pPr>
            <a:r>
              <a:rPr lang="en-US" altLang="en-US" sz="2400" dirty="0">
                <a:latin typeface="Cambria" panose="02040503050406030204" pitchFamily="18" charset="0"/>
                <a:cs typeface="Arial" panose="020B0604020202020204" pitchFamily="34" charset="0"/>
              </a:rPr>
              <a:t> Show </a:t>
            </a:r>
            <a:r>
              <a:rPr lang="en-US" altLang="en-US" sz="2400" dirty="0" err="1">
                <a:latin typeface="Cambria" panose="02040503050406030204" pitchFamily="18" charset="0"/>
                <a:cs typeface="Arial" panose="020B0604020202020204" pitchFamily="34" charset="0"/>
              </a:rPr>
              <a:t>your students that you:</a:t>
            </a: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You are well prepared</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Are serious</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Skilled</a:t>
            </a:r>
            <a:endParaRPr lang="en-US" altLang="en-US" dirty="0">
              <a:latin typeface="Cambria" panose="02040503050406030204" pitchFamily="18" charset="0"/>
              <a:cs typeface="Arial" panose="020B0604020202020204" pitchFamily="34" charset="0"/>
            </a:endParaRPr>
          </a:p>
          <a:p>
            <a:pPr marL="0" lvl="1" indent="0">
              <a:lnSpc>
                <a:spcPct val="150000"/>
              </a:lnSpc>
              <a:spcBef>
                <a:spcPts val="600"/>
              </a:spcBef>
              <a:spcAft>
                <a:spcPts val="1200"/>
              </a:spcAft>
              <a:buNone/>
            </a:pPr>
            <a:r>
              <a:rPr lang="en-US" altLang="en-US" dirty="0">
                <a:latin typeface="Cambria" panose="02040503050406030204" pitchFamily="18" charset="0"/>
                <a:cs typeface="Arial" panose="020B0604020202020204" pitchFamily="34" charset="0"/>
              </a:rPr>
              <a:t>	- </a:t>
            </a:r>
            <a:r>
              <a:rPr lang="en-US" altLang="en-US" dirty="0" err="1">
                <a:latin typeface="Cambria" panose="02040503050406030204" pitchFamily="18" charset="0"/>
                <a:cs typeface="Arial" panose="020B0604020202020204" pitchFamily="34" charset="0"/>
              </a:rPr>
              <a:t>Professional</a:t>
            </a:r>
            <a:endParaRPr lang="en-US" altLang="en-US" dirty="0">
              <a:latin typeface="Cambria" panose="02040503050406030204" pitchFamily="18" charset="0"/>
              <a:cs typeface="Arial" panose="020B0604020202020204" pitchFamily="34" charset="0"/>
            </a:endParaRPr>
          </a:p>
          <a:p>
            <a:pPr>
              <a:lnSpc>
                <a:spcPct val="150000"/>
              </a:lnSpc>
              <a:spcBef>
                <a:spcPts val="600"/>
              </a:spcBef>
              <a:spcAft>
                <a:spcPts val="1200"/>
              </a:spcAft>
            </a:pPr>
            <a:r>
              <a:rPr lang="en-US" altLang="en-US" sz="2400" dirty="0" err="1">
                <a:latin typeface="Cambria" panose="02040503050406030204" pitchFamily="18" charset="0"/>
                <a:cs typeface="Arial" panose="020B0604020202020204" pitchFamily="34" charset="0"/>
              </a:rPr>
              <a:t> Help students understand and remember </a:t>
            </a:r>
            <a:r>
              <a:rPr lang="en-US" altLang="en-US" sz="2400" dirty="0">
                <a:latin typeface="Cambria" panose="02040503050406030204" pitchFamily="18" charset="0"/>
                <a:cs typeface="Arial" panose="020B0604020202020204" pitchFamily="34" charset="0"/>
              </a:rPr>
              <a:t>information </a:t>
            </a:r>
            <a:r>
              <a:rPr lang="en-US" altLang="en-US" sz="2400" dirty="0" err="1">
                <a:latin typeface="Cambria" panose="02040503050406030204" pitchFamily="18" charset="0"/>
                <a:cs typeface="Arial" panose="020B0604020202020204" pitchFamily="34" charset="0"/>
              </a:rPr>
              <a:t>better</a:t>
            </a:r>
            <a:endParaRPr lang="en-US" altLang="en-US" sz="2400" dirty="0">
              <a:latin typeface="Cambria" panose="02040503050406030204" pitchFamily="18" charset="0"/>
              <a:cs typeface="Arial" panose="020B0604020202020204" pitchFamily="34" charset="0"/>
            </a:endParaRPr>
          </a:p>
        </p:txBody>
      </p:sp>
      <p:pic>
        <p:nvPicPr>
          <p:cNvPr id="103427" name="Picture 4" descr="BS02064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5135" y="2100867"/>
            <a:ext cx="3342506" cy="3176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8456603A-B9F0-4965-723D-E548BE26A615}"/>
              </a:ext>
            </a:extLst>
          </p:cNvPr>
          <p:cNvSpPr>
            <a:spLocks noGrp="1"/>
          </p:cNvSpPr>
          <p:nvPr>
            <p:ph type="title"/>
          </p:nvPr>
        </p:nvSpPr>
        <p:spPr>
          <a:xfrm>
            <a:off x="515999" y="1125328"/>
            <a:ext cx="11160001" cy="611920"/>
          </a:xfrm>
        </p:spPr>
        <p:txBody>
          <a:bodyPr>
            <a:normAutofit/>
          </a:bodyPr>
          <a:lstStyle/>
          <a:p>
            <a:r>
              <a:rPr lang="en-US" altLang="en-US" dirty="0">
                <a:cs typeface="Arial" panose="020B0604020202020204" pitchFamily="34" charset="0"/>
              </a:rPr>
              <a:t>WHY USE TEACHING AIDS?</a:t>
            </a:r>
            <a:endParaRPr lang="en-US" dirty="0"/>
          </a:p>
        </p:txBody>
      </p:sp>
    </p:spTree>
    <p:extLst>
      <p:ext uri="{BB962C8B-B14F-4D97-AF65-F5344CB8AC3E}">
        <p14:creationId xmlns:p14="http://schemas.microsoft.com/office/powerpoint/2010/main" val="3449723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3128">
                                            <p:txEl>
                                              <p:pRg st="0" end="0"/>
                                            </p:txEl>
                                          </p:spTgt>
                                        </p:tgtEl>
                                        <p:attrNameLst>
                                          <p:attrName>style.visibility</p:attrName>
                                        </p:attrNameLst>
                                      </p:cBhvr>
                                      <p:to>
                                        <p:strVal val="visible"/>
                                      </p:to>
                                    </p:set>
                                    <p:animEffect transition="in" filter="slide(fromBottom)">
                                      <p:cBhvr>
                                        <p:cTn id="7" dur="500"/>
                                        <p:tgtEl>
                                          <p:spTgt spid="1331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28">
                                            <p:txEl>
                                              <p:pRg st="1" end="1"/>
                                            </p:txEl>
                                          </p:spTgt>
                                        </p:tgtEl>
                                        <p:attrNameLst>
                                          <p:attrName>style.visibility</p:attrName>
                                        </p:attrNameLst>
                                      </p:cBhvr>
                                      <p:to>
                                        <p:strVal val="visible"/>
                                      </p:to>
                                    </p:set>
                                    <p:animEffect transition="in" filter="slide(fromBottom)">
                                      <p:cBhvr>
                                        <p:cTn id="12" dur="500"/>
                                        <p:tgtEl>
                                          <p:spTgt spid="13312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3128">
                                            <p:txEl>
                                              <p:pRg st="2" end="2"/>
                                            </p:txEl>
                                          </p:spTgt>
                                        </p:tgtEl>
                                        <p:attrNameLst>
                                          <p:attrName>style.visibility</p:attrName>
                                        </p:attrNameLst>
                                      </p:cBhvr>
                                      <p:to>
                                        <p:strVal val="visible"/>
                                      </p:to>
                                    </p:set>
                                    <p:animEffect transition="in" filter="slide(fromBottom)">
                                      <p:cBhvr>
                                        <p:cTn id="17" dur="500"/>
                                        <p:tgtEl>
                                          <p:spTgt spid="13312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3128">
                                            <p:txEl>
                                              <p:pRg st="3" end="3"/>
                                            </p:txEl>
                                          </p:spTgt>
                                        </p:tgtEl>
                                        <p:attrNameLst>
                                          <p:attrName>style.visibility</p:attrName>
                                        </p:attrNameLst>
                                      </p:cBhvr>
                                      <p:to>
                                        <p:strVal val="visible"/>
                                      </p:to>
                                    </p:set>
                                    <p:animEffect transition="in" filter="slide(fromBottom)">
                                      <p:cBhvr>
                                        <p:cTn id="22" dur="500"/>
                                        <p:tgtEl>
                                          <p:spTgt spid="13312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33128">
                                            <p:txEl>
                                              <p:pRg st="4" end="4"/>
                                            </p:txEl>
                                          </p:spTgt>
                                        </p:tgtEl>
                                        <p:attrNameLst>
                                          <p:attrName>style.visibility</p:attrName>
                                        </p:attrNameLst>
                                      </p:cBhvr>
                                      <p:to>
                                        <p:strVal val="visible"/>
                                      </p:to>
                                    </p:set>
                                    <p:animEffect transition="in" filter="slide(fromBottom)">
                                      <p:cBhvr>
                                        <p:cTn id="27" dur="500"/>
                                        <p:tgtEl>
                                          <p:spTgt spid="133128">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133128">
                                            <p:txEl>
                                              <p:pRg st="5" end="5"/>
                                            </p:txEl>
                                          </p:spTgt>
                                        </p:tgtEl>
                                        <p:attrNameLst>
                                          <p:attrName>style.visibility</p:attrName>
                                        </p:attrNameLst>
                                      </p:cBhvr>
                                      <p:to>
                                        <p:strVal val="visible"/>
                                      </p:to>
                                    </p:set>
                                    <p:animEffect transition="in" filter="slide(fromBottom)">
                                      <p:cBhvr>
                                        <p:cTn id="32" dur="500"/>
                                        <p:tgtEl>
                                          <p:spTgt spid="1331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8" grpId="0" build="p" bldLvl="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4" name="Title 1"/>
          <p:cNvSpPr>
            <a:spLocks noGrp="1"/>
          </p:cNvSpPr>
          <p:nvPr>
            <p:ph type="title"/>
          </p:nvPr>
        </p:nvSpPr>
        <p:spPr>
          <a:xfrm>
            <a:off x="502335" y="1086718"/>
            <a:ext cx="10851465" cy="555291"/>
          </a:xfrm>
        </p:spPr>
        <p:txBody>
          <a:bodyPr>
            <a:noAutofit/>
          </a:bodyPr>
          <a:lstStyle/>
          <a:p>
            <a:r>
              <a:rPr lang="en-US" altLang="en-US" dirty="0">
                <a:cs typeface="Arial" panose="020B0604020202020204" pitchFamily="34" charset="0"/>
              </a:rPr>
              <a:t>TYPES OF EQUIPMENT AND VISUAL AIDS</a:t>
            </a:r>
          </a:p>
        </p:txBody>
      </p:sp>
      <p:sp>
        <p:nvSpPr>
          <p:cNvPr id="105475" name="Content Placeholder 2"/>
          <p:cNvSpPr>
            <a:spLocks noGrp="1"/>
          </p:cNvSpPr>
          <p:nvPr>
            <p:ph idx="1"/>
          </p:nvPr>
        </p:nvSpPr>
        <p:spPr>
          <a:xfrm>
            <a:off x="1459646" y="1963231"/>
            <a:ext cx="7466628" cy="4440189"/>
          </a:xfrm>
        </p:spPr>
        <p:txBody>
          <a:bodyPr>
            <a:normAutofit/>
          </a:bodyPr>
          <a:lstStyle/>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Presentation materials </a:t>
            </a:r>
            <a:r>
              <a:rPr lang="en-US" altLang="en-US" dirty="0">
                <a:latin typeface="Cambria" panose="02040503050406030204" pitchFamily="18" charset="0"/>
              </a:rPr>
              <a:t>(slides) </a:t>
            </a:r>
          </a:p>
          <a:p>
            <a:pPr indent="-457200">
              <a:lnSpc>
                <a:spcPct val="150000"/>
              </a:lnSpc>
              <a:spcBef>
                <a:spcPts val="600"/>
              </a:spcBef>
              <a:spcAft>
                <a:spcPts val="1200"/>
              </a:spcAft>
              <a:buFont typeface="Arial" panose="020B0604020202020204" pitchFamily="34" charset="0"/>
              <a:buChar char="•"/>
            </a:pPr>
            <a:r>
              <a:rPr lang="en-US" altLang="en-US" dirty="0">
                <a:latin typeface="Cambria" panose="02040503050406030204" pitchFamily="18" charset="0"/>
              </a:rPr>
              <a:t>Flipchart</a:t>
            </a: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Color cards</a:t>
            </a:r>
            <a:endParaRPr lang="en-US" altLang="en-US"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Specimens</a:t>
            </a:r>
            <a:endParaRPr lang="en-US" altLang="en-US"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dirty="0" err="1">
                <a:latin typeface="Cambria" panose="02040503050406030204" pitchFamily="18" charset="0"/>
              </a:rPr>
              <a:t>Images</a:t>
            </a:r>
            <a:endParaRPr lang="en-US" altLang="en-US" dirty="0">
              <a:latin typeface="Cambria" panose="02040503050406030204" pitchFamily="18" charset="0"/>
            </a:endParaRPr>
          </a:p>
        </p:txBody>
      </p:sp>
      <p:pic>
        <p:nvPicPr>
          <p:cNvPr id="105477" name="Picture 3" descr="C:\Documents and Settings\Owner\Local Settings\Temporary Internet Files\Content.IE5\7OAOZL27\MC90014071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75323" y="2145216"/>
            <a:ext cx="4701902" cy="363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21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89785" y="1086884"/>
            <a:ext cx="5828541" cy="628568"/>
          </a:xfrm>
        </p:spPr>
        <p:txBody>
          <a:bodyPr>
            <a:normAutofit/>
          </a:bodyPr>
          <a:lstStyle/>
          <a:p>
            <a:r>
              <a:rPr lang="en-US" altLang="en-US" dirty="0">
                <a:cs typeface="Arial" panose="020B0604020202020204" pitchFamily="34" charset="0"/>
              </a:rPr>
              <a:t>POSITIVE SUPPORT IMAGES</a:t>
            </a:r>
          </a:p>
        </p:txBody>
      </p:sp>
      <p:sp>
        <p:nvSpPr>
          <p:cNvPr id="21509" name="Rectangle 3"/>
          <p:cNvSpPr>
            <a:spLocks noGrp="1" noChangeArrowheads="1"/>
          </p:cNvSpPr>
          <p:nvPr>
            <p:ph idx="1"/>
          </p:nvPr>
        </p:nvSpPr>
        <p:spPr>
          <a:xfrm>
            <a:off x="3792813" y="2226488"/>
            <a:ext cx="5051027" cy="3199983"/>
          </a:xfrm>
        </p:spPr>
        <p:txBody>
          <a:bodyPr>
            <a:noAutofit/>
          </a:bodyPr>
          <a:lstStyle/>
          <a:p>
            <a:pPr marL="571500" indent="-342900">
              <a:lnSpc>
                <a:spcPct val="150000"/>
              </a:lnSpc>
              <a:spcBef>
                <a:spcPts val="600"/>
              </a:spcBef>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Let your body do the talking</a:t>
            </a:r>
            <a:endParaRPr lang="en-US"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vi-VN" altLang="en-US" sz="2400" dirty="0">
                <a:latin typeface="Cambria" panose="02040503050406030204" pitchFamily="18" charset="0"/>
                <a:ea typeface="Cambria" panose="02040503050406030204" pitchFamily="18" charset="0"/>
                <a:cs typeface="Arial" panose="020B0604020202020204" pitchFamily="34" charset="0"/>
              </a:rPr>
              <a:t>"Seeing </a:t>
            </a:r>
            <a:r>
              <a:rPr lang="vi-VN" altLang="en-US" sz="2400" dirty="0" err="1">
                <a:latin typeface="Cambria" panose="02040503050406030204" pitchFamily="18" charset="0"/>
                <a:ea typeface="Cambria" panose="02040503050406030204" pitchFamily="18" charset="0"/>
                <a:cs typeface="Arial" panose="020B0604020202020204" pitchFamily="34" charset="0"/>
              </a:rPr>
              <a:t>is </a:t>
            </a:r>
            <a:r>
              <a:rPr lang="vi-VN" altLang="en-US" sz="2400" dirty="0">
                <a:latin typeface="Cambria" panose="02040503050406030204" pitchFamily="18" charset="0"/>
                <a:ea typeface="Cambria" panose="02040503050406030204" pitchFamily="18" charset="0"/>
                <a:cs typeface="Arial" panose="020B0604020202020204" pitchFamily="34" charset="0"/>
              </a:rPr>
              <a:t>believing"</a:t>
            </a:r>
          </a:p>
          <a:p>
            <a:pPr marL="571500" indent="-342900">
              <a:lnSpc>
                <a:spcPct val="150000"/>
              </a:lnSpc>
              <a:spcBef>
                <a:spcPts val="600"/>
              </a:spcBef>
              <a:buFont typeface="Arial" panose="020B0604020202020204" pitchFamily="34" charset="0"/>
              <a:buChar char="•"/>
            </a:pPr>
            <a:r>
              <a:rPr lang="vi-VN" altLang="en-US" sz="2400" dirty="0" err="1">
                <a:latin typeface="Cambria" panose="02040503050406030204" pitchFamily="18" charset="0"/>
                <a:ea typeface="Cambria" panose="02040503050406030204" pitchFamily="18" charset="0"/>
                <a:cs typeface="Arial" panose="020B0604020202020204" pitchFamily="34" charset="0"/>
              </a:rPr>
              <a:t>Use charts </a:t>
            </a:r>
            <a:r>
              <a:rPr lang="vi-VN" altLang="en-US" sz="2400" dirty="0">
                <a:latin typeface="Cambria" panose="02040503050406030204" pitchFamily="18" charset="0"/>
                <a:ea typeface="Cambria" panose="02040503050406030204" pitchFamily="18" charset="0"/>
                <a:cs typeface="Arial" panose="020B0604020202020204" pitchFamily="34" charset="0"/>
              </a:rPr>
              <a:t>and </a:t>
            </a:r>
            <a:r>
              <a:rPr lang="vi-VN" altLang="en-US" sz="2400" dirty="0" err="1">
                <a:latin typeface="Cambria" panose="02040503050406030204" pitchFamily="18" charset="0"/>
                <a:ea typeface="Cambria" panose="02040503050406030204" pitchFamily="18" charset="0"/>
                <a:cs typeface="Arial" panose="020B0604020202020204" pitchFamily="34" charset="0"/>
              </a:rPr>
              <a:t>diagrams to support your words</a:t>
            </a:r>
            <a:endParaRPr lang="vi-VN"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lnSpc>
                <a:spcPct val="150000"/>
              </a:lnSpc>
              <a:spcBef>
                <a:spcPts val="600"/>
              </a:spcBef>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Use fewer words on </a:t>
            </a:r>
            <a:r>
              <a:rPr lang="en-US" altLang="en-US" sz="2400" dirty="0">
                <a:latin typeface="Cambria" panose="02040503050406030204" pitchFamily="18" charset="0"/>
                <a:ea typeface="Cambria" panose="02040503050406030204" pitchFamily="18" charset="0"/>
                <a:cs typeface="Arial" panose="020B0604020202020204" pitchFamily="34" charset="0"/>
              </a:rPr>
              <a:t>slides</a:t>
            </a:r>
          </a:p>
          <a:p>
            <a:pPr marL="571500" indent="-342900">
              <a:buFont typeface="Arial" panose="020B0604020202020204" pitchFamily="34" charset="0"/>
              <a:buChar char="•"/>
            </a:pPr>
            <a:endParaRPr lang="en-US" altLang="en-US" sz="2400" dirty="0">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a:p>
            <a:pPr marL="571500" indent="-342900">
              <a:buFont typeface="Arial" panose="020B0604020202020204" pitchFamily="34" charset="0"/>
              <a:buChar char="•"/>
            </a:pPr>
            <a:endParaRPr lang="en-US" altLang="en-US" sz="2400" dirty="0">
              <a:solidFill>
                <a:srgbClr val="0000FF"/>
              </a:solidFill>
              <a:latin typeface="Cambria" panose="02040503050406030204" pitchFamily="18" charset="0"/>
              <a:ea typeface="Cambria" panose="02040503050406030204" pitchFamily="18" charset="0"/>
              <a:cs typeface="Arial" panose="020B0604020202020204" pitchFamily="34" charset="0"/>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39" y="2347326"/>
            <a:ext cx="2971174" cy="363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Presen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0596" y="1173860"/>
            <a:ext cx="2054418" cy="2105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4341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2" name="Title 1"/>
          <p:cNvSpPr>
            <a:spLocks noGrp="1"/>
          </p:cNvSpPr>
          <p:nvPr>
            <p:ph type="title"/>
          </p:nvPr>
        </p:nvSpPr>
        <p:spPr>
          <a:xfrm>
            <a:off x="653547" y="1101233"/>
            <a:ext cx="8487695" cy="555291"/>
          </a:xfrm>
        </p:spPr>
        <p:txBody>
          <a:bodyPr>
            <a:normAutofit/>
          </a:bodyPr>
          <a:lstStyle/>
          <a:p>
            <a:r>
              <a:rPr lang="en-US" altLang="en-US" dirty="0">
                <a:cs typeface="Arial" panose="020B0604020202020204" pitchFamily="34" charset="0"/>
              </a:rPr>
              <a:t>SLIDE DESIGN PRINCIPLES</a:t>
            </a:r>
          </a:p>
        </p:txBody>
      </p:sp>
      <p:sp>
        <p:nvSpPr>
          <p:cNvPr id="107523" name="Content Placeholder 2"/>
          <p:cNvSpPr>
            <a:spLocks noGrp="1"/>
          </p:cNvSpPr>
          <p:nvPr>
            <p:ph idx="1"/>
          </p:nvPr>
        </p:nvSpPr>
        <p:spPr>
          <a:xfrm>
            <a:off x="5041557" y="1897863"/>
            <a:ext cx="6768544" cy="3941900"/>
          </a:xfrm>
        </p:spPr>
        <p:txBody>
          <a:bodyPr>
            <a:noAutofit/>
          </a:bodyPr>
          <a:lstStyle/>
          <a:p>
            <a:pPr indent="-457200">
              <a:lnSpc>
                <a:spcPct val="150000"/>
              </a:lnSpc>
              <a:spcBef>
                <a:spcPts val="600"/>
              </a:spcBef>
              <a:spcAft>
                <a:spcPts val="1200"/>
              </a:spcAft>
              <a:buFont typeface="Arial" panose="020B0604020202020204" pitchFamily="34" charset="0"/>
              <a:buChar char="•"/>
            </a:pPr>
            <a:r>
              <a:rPr lang="en-US" altLang="en-US" sz="2000" dirty="0">
                <a:latin typeface="Cambria" panose="02040503050406030204" pitchFamily="18" charset="0"/>
              </a:rPr>
              <a:t>Content: </a:t>
            </a:r>
            <a:r>
              <a:rPr lang="en-US" altLang="en-US" sz="2000" dirty="0" err="1">
                <a:latin typeface="Cambria" panose="02040503050406030204" pitchFamily="18" charset="0"/>
              </a:rPr>
              <a:t>Record important points</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Vocabulary</a:t>
            </a:r>
            <a:r>
              <a:rPr lang="en-US" altLang="en-US" sz="2000" dirty="0">
                <a:latin typeface="Cambria" panose="02040503050406030204" pitchFamily="18" charset="0"/>
              </a:rPr>
              <a:t>: </a:t>
            </a:r>
            <a:r>
              <a:rPr lang="en-US" altLang="en-US" sz="2000" dirty="0" err="1">
                <a:latin typeface="Cambria" panose="02040503050406030204" pitchFamily="18" charset="0"/>
              </a:rPr>
              <a:t>Use phrases rather than sentences</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Font size</a:t>
            </a:r>
            <a:r>
              <a:rPr lang="en-US" altLang="en-US" sz="2000" dirty="0">
                <a:latin typeface="Cambria" panose="02040503050406030204" pitchFamily="18" charset="0"/>
              </a:rPr>
              <a:t>: </a:t>
            </a:r>
            <a:r>
              <a:rPr lang="en-US" altLang="en-US" sz="2000" dirty="0" err="1">
                <a:latin typeface="Cambria" panose="02040503050406030204" pitchFamily="18" charset="0"/>
              </a:rPr>
              <a:t>approximately</a:t>
            </a:r>
            <a:r>
              <a:rPr lang="en-US" altLang="en-US" sz="2000" dirty="0">
                <a:latin typeface="Cambria" panose="02040503050406030204" pitchFamily="18" charset="0"/>
              </a:rPr>
              <a:t> 20-28, </a:t>
            </a:r>
            <a:r>
              <a:rPr lang="en-US" altLang="en-US" sz="2000" dirty="0" err="1">
                <a:latin typeface="Cambria" panose="02040503050406030204" pitchFamily="18" charset="0"/>
              </a:rPr>
              <a:t>golden ratio</a:t>
            </a:r>
            <a:r>
              <a:rPr lang="en-US" altLang="en-US" sz="2000" dirty="0">
                <a:latin typeface="Cambria" panose="02040503050406030204" pitchFamily="18" charset="0"/>
              </a:rPr>
              <a:t> 6-6</a:t>
            </a:r>
          </a:p>
          <a:p>
            <a:pPr indent="-457200">
              <a:lnSpc>
                <a:spcPct val="150000"/>
              </a:lnSpc>
              <a:spcBef>
                <a:spcPts val="600"/>
              </a:spcBef>
              <a:spcAft>
                <a:spcPts val="1200"/>
              </a:spcAft>
              <a:buFont typeface="Arial" panose="020B0604020202020204" pitchFamily="34" charset="0"/>
              <a:buChar char="•"/>
            </a:pPr>
            <a:r>
              <a:rPr lang="en-US" altLang="en-US" sz="2000" dirty="0">
                <a:latin typeface="Cambria" panose="02040503050406030204" pitchFamily="18" charset="0"/>
              </a:rPr>
              <a:t>Font: </a:t>
            </a:r>
            <a:r>
              <a:rPr lang="en-US" altLang="en-US" sz="2000" dirty="0" err="1">
                <a:latin typeface="Cambria" panose="02040503050406030204" pitchFamily="18" charset="0"/>
              </a:rPr>
              <a:t>Sans-serif</a:t>
            </a:r>
            <a:r>
              <a:rPr lang="en-US" altLang="en-US" sz="2000" dirty="0">
                <a:latin typeface="Cambria" panose="02040503050406030204" pitchFamily="18" charset="0"/>
              </a:rPr>
              <a:t>: Arial, Tahoma. </a:t>
            </a: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Color</a:t>
            </a:r>
            <a:r>
              <a:rPr lang="en-US" altLang="en-US" sz="2000" dirty="0">
                <a:latin typeface="Cambria" panose="02040503050406030204" pitchFamily="18" charset="0"/>
              </a:rPr>
              <a:t>: </a:t>
            </a:r>
            <a:r>
              <a:rPr lang="en-US" altLang="en-US" sz="2000" dirty="0" err="1">
                <a:latin typeface="Cambria" panose="02040503050406030204" pitchFamily="18" charset="0"/>
              </a:rPr>
              <a:t>No more than</a:t>
            </a:r>
            <a:r>
              <a:rPr lang="en-US" altLang="en-US" sz="2000" dirty="0">
                <a:latin typeface="Cambria" panose="02040503050406030204" pitchFamily="18" charset="0"/>
              </a:rPr>
              <a:t> 3 </a:t>
            </a:r>
            <a:r>
              <a:rPr lang="en-US" altLang="en-US" sz="2000" dirty="0" err="1">
                <a:latin typeface="Cambria" panose="02040503050406030204" pitchFamily="18" charset="0"/>
              </a:rPr>
              <a:t>colors</a:t>
            </a:r>
            <a:endParaRPr lang="en-US" altLang="en-US" sz="2000" dirty="0">
              <a:latin typeface="Cambria" panose="02040503050406030204" pitchFamily="18" charset="0"/>
            </a:endParaRPr>
          </a:p>
          <a:p>
            <a:pPr indent="-457200">
              <a:lnSpc>
                <a:spcPct val="15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rPr>
              <a:t>Images</a:t>
            </a:r>
            <a:r>
              <a:rPr lang="en-US" altLang="en-US" sz="2000" dirty="0">
                <a:latin typeface="Cambria" panose="02040503050406030204" pitchFamily="18" charset="0"/>
              </a:rPr>
              <a:t>: </a:t>
            </a:r>
            <a:r>
              <a:rPr lang="en-US" altLang="en-US" sz="2000" dirty="0" err="1">
                <a:latin typeface="Cambria" panose="02040503050406030204" pitchFamily="18" charset="0"/>
              </a:rPr>
              <a:t>Appropriate and non-offensive</a:t>
            </a:r>
            <a:endParaRPr lang="en-US" altLang="en-US" sz="2000" dirty="0">
              <a:latin typeface="Cambria" panose="02040503050406030204" pitchFamily="18" charset="0"/>
            </a:endParaRPr>
          </a:p>
        </p:txBody>
      </p:sp>
      <p:pic>
        <p:nvPicPr>
          <p:cNvPr id="107525" name="Picture 2" descr="C:\Documents and Settings\Owner\Local Settings\Temporary Internet Files\Content.IE5\3EOPBWMS\MC900198685[1].wmf"/>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899" y="1944495"/>
            <a:ext cx="4413446" cy="384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44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69755" y="1046013"/>
            <a:ext cx="8487695" cy="555291"/>
          </a:xfrm>
        </p:spPr>
        <p:txBody>
          <a:bodyPr>
            <a:normAutofit/>
          </a:bodyPr>
          <a:lstStyle/>
          <a:p>
            <a:pPr eaLnBrk="1" hangingPunct="1"/>
            <a:r>
              <a:rPr lang="en-US" altLang="en-US" dirty="0">
                <a:cs typeface="Arial" panose="020B0604020202020204" pitchFamily="34" charset="0"/>
              </a:rPr>
              <a:t>SLIDE PRESENTATION TECHNIQUES</a:t>
            </a:r>
          </a:p>
        </p:txBody>
      </p:sp>
      <p:sp>
        <p:nvSpPr>
          <p:cNvPr id="70659" name="Rectangle 3"/>
          <p:cNvSpPr>
            <a:spLocks noGrp="1" noChangeArrowheads="1"/>
          </p:cNvSpPr>
          <p:nvPr>
            <p:ph idx="1"/>
          </p:nvPr>
        </p:nvSpPr>
        <p:spPr>
          <a:xfrm>
            <a:off x="1085305" y="1792921"/>
            <a:ext cx="7366196" cy="5065079"/>
          </a:xfrm>
        </p:spPr>
        <p:txBody>
          <a:bodyPr>
            <a:noAutofit/>
          </a:bodyPr>
          <a:lstStyle/>
          <a:p>
            <a:pPr marL="28572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Do not walk </a:t>
            </a:r>
            <a:r>
              <a:rPr lang="en-US" altLang="ja-JP" sz="2000" dirty="0">
                <a:latin typeface="Cambria" panose="02040503050406030204" pitchFamily="18" charset="0"/>
                <a:ea typeface="MS PGothic" panose="020B0600070205080204" pitchFamily="34" charset="-128"/>
                <a:cs typeface="Arial" panose="020B0604020202020204" pitchFamily="34" charset="0"/>
              </a:rPr>
              <a:t>across </a:t>
            </a:r>
            <a:r>
              <a:rPr lang="en-US" altLang="ja-JP" sz="2000" dirty="0" err="1">
                <a:latin typeface="Cambria" panose="02040503050406030204" pitchFamily="18" charset="0"/>
                <a:ea typeface="MS PGothic" panose="020B0600070205080204" pitchFamily="34" charset="-128"/>
                <a:cs typeface="Arial" panose="020B0604020202020204" pitchFamily="34" charset="0"/>
              </a:rPr>
              <a:t>the </a:t>
            </a:r>
            <a:r>
              <a:rPr lang="en-US" altLang="ja-JP" sz="2000" dirty="0">
                <a:latin typeface="Cambria" panose="02040503050406030204" pitchFamily="18" charset="0"/>
                <a:ea typeface="MS PGothic" panose="020B0600070205080204" pitchFamily="34" charset="-128"/>
                <a:cs typeface="Arial" panose="020B0604020202020204" pitchFamily="34" charset="0"/>
              </a:rPr>
              <a:t>screen </a:t>
            </a:r>
          </a:p>
          <a:p>
            <a:pPr marL="28572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Stand up straight when </a:t>
            </a:r>
            <a:r>
              <a:rPr lang="en-US" altLang="ja-JP" sz="2000" dirty="0">
                <a:latin typeface="Cambria" panose="02040503050406030204" pitchFamily="18" charset="0"/>
                <a:ea typeface="MS PGothic" panose="020B0600070205080204" pitchFamily="34" charset="-128"/>
                <a:cs typeface="Arial" panose="020B0604020202020204" pitchFamily="34" charset="0"/>
              </a:rPr>
              <a:t>presenting </a:t>
            </a:r>
          </a:p>
          <a:p>
            <a:pPr marL="28572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Use hotkeys</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buFont typeface="Wingdings" panose="05000000000000000000" pitchFamily="2" charset="2"/>
              <a:buChar char="q"/>
            </a:pPr>
            <a:r>
              <a:rPr lang="en-US" altLang="ja-JP" sz="2000" dirty="0" err="1">
                <a:latin typeface="Cambria" panose="02040503050406030204" pitchFamily="18" charset="0"/>
                <a:ea typeface="MS PGothic" panose="020B0600070205080204" pitchFamily="34" charset="-128"/>
                <a:cs typeface="Arial" panose="020B0604020202020204" pitchFamily="34" charset="0"/>
              </a:rPr>
              <a:t>Press </a:t>
            </a:r>
            <a:r>
              <a:rPr lang="en-US" altLang="ja-JP" sz="2000" dirty="0">
                <a:latin typeface="Cambria" panose="02040503050406030204" pitchFamily="18" charset="0"/>
                <a:ea typeface="MS PGothic" panose="020B0600070205080204" pitchFamily="34" charset="-128"/>
                <a:cs typeface="Arial" panose="020B0604020202020204" pitchFamily="34" charset="0"/>
              </a:rPr>
              <a:t>B </a:t>
            </a:r>
            <a:r>
              <a:rPr lang="en-US" altLang="ja-JP" sz="2000" dirty="0" err="1">
                <a:latin typeface="Cambria" panose="02040503050406030204" pitchFamily="18" charset="0"/>
                <a:ea typeface="MS PGothic" panose="020B0600070205080204" pitchFamily="34" charset="-128"/>
                <a:cs typeface="Arial" panose="020B0604020202020204" pitchFamily="34" charset="0"/>
              </a:rPr>
              <a:t>to black out the screen</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r>
              <a:rPr lang="en-US" altLang="ja-JP" sz="2000" dirty="0" err="1">
                <a:latin typeface="Cambria" panose="02040503050406030204" pitchFamily="18" charset="0"/>
                <a:ea typeface="MS PGothic" panose="020B0600070205080204" pitchFamily="34" charset="-128"/>
                <a:cs typeface="Arial" panose="020B0604020202020204" pitchFamily="34" charset="0"/>
              </a:rPr>
              <a:t>or </a:t>
            </a:r>
            <a:r>
              <a:rPr lang="en-US" altLang="ja-JP" sz="2000" dirty="0">
                <a:latin typeface="Cambria" panose="02040503050406030204" pitchFamily="18" charset="0"/>
                <a:ea typeface="MS PGothic" panose="020B0600070205080204" pitchFamily="34" charset="-128"/>
                <a:cs typeface="Arial" panose="020B0604020202020204" pitchFamily="34" charset="0"/>
              </a:rPr>
              <a:t>W </a:t>
            </a:r>
            <a:r>
              <a:rPr lang="en-US" altLang="ja-JP" sz="2000" dirty="0" err="1">
                <a:latin typeface="Cambria" panose="02040503050406030204" pitchFamily="18" charset="0"/>
                <a:ea typeface="MS PGothic" panose="020B0600070205080204" pitchFamily="34" charset="-128"/>
                <a:cs typeface="Arial" panose="020B0604020202020204" pitchFamily="34" charset="0"/>
              </a:rPr>
              <a:t>to white out the screen</a:t>
            </a:r>
            <a:endParaRPr lang="en-US" altLang="ja-JP" sz="2000" dirty="0">
              <a:latin typeface="Cambria" panose="02040503050406030204" pitchFamily="18" charset="0"/>
              <a:ea typeface="MS PGothic" panose="020B0600070205080204" pitchFamily="34" charset="-128"/>
              <a:cs typeface="Arial" panose="020B0604020202020204" pitchFamily="34" charset="0"/>
            </a:endParaRPr>
          </a:p>
          <a:p>
            <a:pPr marL="285721" lvl="1" indent="-285721">
              <a:lnSpc>
                <a:spcPct val="150000"/>
              </a:lnSpc>
              <a:spcBef>
                <a:spcPts val="600"/>
              </a:spcBef>
              <a:spcAft>
                <a:spcPts val="1200"/>
              </a:spcAft>
              <a:buFont typeface="Wingdings" panose="05000000000000000000" pitchFamily="2" charset="2"/>
              <a:buChar char="q"/>
            </a:pPr>
            <a:r>
              <a:rPr lang="en-US" altLang="ja-JP" sz="2000" dirty="0">
                <a:latin typeface="Cambria" panose="02040503050406030204" pitchFamily="18" charset="0"/>
                <a:ea typeface="MS PGothic" panose="020B0600070205080204" pitchFamily="34" charset="-128"/>
                <a:cs typeface="Arial" panose="020B0604020202020204" pitchFamily="34" charset="0"/>
              </a:rPr>
              <a:t>Slide </a:t>
            </a:r>
            <a:r>
              <a:rPr lang="en-US" altLang="ja-JP" sz="2000" dirty="0" err="1">
                <a:latin typeface="Cambria" panose="02040503050406030204" pitchFamily="18" charset="0"/>
                <a:ea typeface="MS PGothic" panose="020B0600070205080204" pitchFamily="34" charset="-128"/>
                <a:cs typeface="Arial" panose="020B0604020202020204" pitchFamily="34" charset="0"/>
              </a:rPr>
              <a:t>number </a:t>
            </a:r>
            <a:r>
              <a:rPr lang="en-US" altLang="ja-JP" sz="2000" dirty="0">
                <a:latin typeface="Cambria" panose="02040503050406030204" pitchFamily="18" charset="0"/>
                <a:ea typeface="MS PGothic" panose="020B0600070205080204" pitchFamily="34" charset="-128"/>
                <a:cs typeface="Arial" panose="020B0604020202020204" pitchFamily="34" charset="0"/>
              </a:rPr>
              <a:t>+ Enter </a:t>
            </a:r>
            <a:r>
              <a:rPr lang="en-US" altLang="ja-JP" sz="2000" dirty="0" err="1">
                <a:latin typeface="Cambria" panose="02040503050406030204" pitchFamily="18" charset="0"/>
                <a:ea typeface="MS PGothic" panose="020B0600070205080204" pitchFamily="34" charset="-128"/>
                <a:cs typeface="Arial" panose="020B0604020202020204" pitchFamily="34" charset="0"/>
              </a:rPr>
              <a:t>key to go to </a:t>
            </a:r>
            <a:r>
              <a:rPr lang="en-US" altLang="ja-JP" sz="2000" dirty="0">
                <a:latin typeface="Cambria" panose="02040503050406030204" pitchFamily="18" charset="0"/>
                <a:ea typeface="MS PGothic" panose="020B0600070205080204" pitchFamily="34" charset="-128"/>
                <a:cs typeface="Arial" panose="020B0604020202020204" pitchFamily="34" charset="0"/>
              </a:rPr>
              <a:t>the </a:t>
            </a:r>
            <a:r>
              <a:rPr lang="en-US" altLang="ja-JP" sz="2000" dirty="0" err="1">
                <a:latin typeface="Cambria" panose="02040503050406030204" pitchFamily="18" charset="0"/>
                <a:ea typeface="MS PGothic" panose="020B0600070205080204" pitchFamily="34" charset="-128"/>
                <a:cs typeface="Arial" panose="020B0604020202020204" pitchFamily="34" charset="0"/>
              </a:rPr>
              <a:t>desired</a:t>
            </a:r>
            <a:r>
              <a:rPr lang="en-US" altLang="ja-JP" sz="2000" dirty="0">
                <a:latin typeface="Cambria" panose="02040503050406030204" pitchFamily="18" charset="0"/>
                <a:ea typeface="MS PGothic" panose="020B0600070205080204" pitchFamily="34" charset="-128"/>
                <a:cs typeface="Arial" panose="020B0604020202020204" pitchFamily="34" charset="0"/>
              </a:rPr>
              <a:t> slide</a:t>
            </a:r>
          </a:p>
          <a:p>
            <a:pPr lvl="1">
              <a:lnSpc>
                <a:spcPct val="150000"/>
              </a:lnSpc>
              <a:spcBef>
                <a:spcPts val="600"/>
              </a:spcBef>
              <a:spcAft>
                <a:spcPts val="1200"/>
              </a:spcAft>
              <a:buNone/>
            </a:pPr>
            <a:r>
              <a:rPr lang="en-US" altLang="ja-JP" sz="2000" dirty="0">
                <a:latin typeface="Cambria" panose="02040503050406030204" pitchFamily="18" charset="0"/>
                <a:ea typeface="MS PGothic" panose="020B0600070205080204" pitchFamily="34" charset="-128"/>
                <a:cs typeface="Arial" panose="020B0604020202020204" pitchFamily="34" charset="0"/>
              </a:rPr>
              <a:t> </a:t>
            </a:r>
            <a:endParaRPr lang="en-US" altLang="en-US" sz="2000" dirty="0">
              <a:latin typeface="Cambria" panose="02040503050406030204" pitchFamily="18" charset="0"/>
              <a:cs typeface="Arial" panose="020B0604020202020204" pitchFamily="34" charset="0"/>
            </a:endParaRPr>
          </a:p>
        </p:txBody>
      </p:sp>
      <p:pic>
        <p:nvPicPr>
          <p:cNvPr id="115716" name="Picture 5" descr="MCj043468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21024" y="1101411"/>
            <a:ext cx="898805"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7" name="Picture 6" descr="MCj0434687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6977" y="3599941"/>
            <a:ext cx="842853" cy="85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718" name="Picture 7" descr="MCj0434681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1501" y="2265001"/>
            <a:ext cx="1011899" cy="1028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560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 calcmode="lin" valueType="num">
                                      <p:cBhvr additive="base">
                                        <p:cTn id="7" dur="500" fill="hold"/>
                                        <p:tgtEl>
                                          <p:spTgt spid="706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659">
                                            <p:txEl>
                                              <p:pRg st="1" end="1"/>
                                            </p:txEl>
                                          </p:spTgt>
                                        </p:tgtEl>
                                        <p:attrNameLst>
                                          <p:attrName>style.visibility</p:attrName>
                                        </p:attrNameLst>
                                      </p:cBhvr>
                                      <p:to>
                                        <p:strVal val="visible"/>
                                      </p:to>
                                    </p:set>
                                    <p:anim calcmode="lin" valueType="num">
                                      <p:cBhvr additive="base">
                                        <p:cTn id="13" dur="500" fill="hold"/>
                                        <p:tgtEl>
                                          <p:spTgt spid="706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0659">
                                            <p:txEl>
                                              <p:pRg st="2" end="2"/>
                                            </p:txEl>
                                          </p:spTgt>
                                        </p:tgtEl>
                                        <p:attrNameLst>
                                          <p:attrName>style.visibility</p:attrName>
                                        </p:attrNameLst>
                                      </p:cBhvr>
                                      <p:to>
                                        <p:strVal val="visible"/>
                                      </p:to>
                                    </p:set>
                                    <p:anim calcmode="lin" valueType="num">
                                      <p:cBhvr additive="base">
                                        <p:cTn id="19" dur="500" fill="hold"/>
                                        <p:tgtEl>
                                          <p:spTgt spid="706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65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0659">
                                            <p:txEl>
                                              <p:pRg st="3" end="3"/>
                                            </p:txEl>
                                          </p:spTgt>
                                        </p:tgtEl>
                                        <p:attrNameLst>
                                          <p:attrName>style.visibility</p:attrName>
                                        </p:attrNameLst>
                                      </p:cBhvr>
                                      <p:to>
                                        <p:strVal val="visible"/>
                                      </p:to>
                                    </p:set>
                                    <p:anim calcmode="lin" valueType="num">
                                      <p:cBhvr additive="base">
                                        <p:cTn id="23" dur="500" fill="hold"/>
                                        <p:tgtEl>
                                          <p:spTgt spid="7065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0659">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0659">
                                            <p:txEl>
                                              <p:pRg st="4" end="4"/>
                                            </p:txEl>
                                          </p:spTgt>
                                        </p:tgtEl>
                                        <p:attrNameLst>
                                          <p:attrName>style.visibility</p:attrName>
                                        </p:attrNameLst>
                                      </p:cBhvr>
                                      <p:to>
                                        <p:strVal val="visible"/>
                                      </p:to>
                                    </p:set>
                                    <p:anim calcmode="lin" valueType="num">
                                      <p:cBhvr additive="base">
                                        <p:cTn id="27" dur="500" fill="hold"/>
                                        <p:tgtEl>
                                          <p:spTgt spid="7065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065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0659">
                                            <p:txEl>
                                              <p:pRg st="5" end="5"/>
                                            </p:txEl>
                                          </p:spTgt>
                                        </p:tgtEl>
                                        <p:attrNameLst>
                                          <p:attrName>style.visibility</p:attrName>
                                        </p:attrNameLst>
                                      </p:cBhvr>
                                      <p:to>
                                        <p:strVal val="visible"/>
                                      </p:to>
                                    </p:set>
                                    <p:anim calcmode="lin" valueType="num">
                                      <p:cBhvr additive="base">
                                        <p:cTn id="31" dur="500" fill="hold"/>
                                        <p:tgtEl>
                                          <p:spTgt spid="7065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06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838885" y="1020339"/>
            <a:ext cx="10514231" cy="1029686"/>
          </a:xfrm>
        </p:spPr>
        <p:txBody>
          <a:bodyPr>
            <a:normAutofit/>
          </a:bodyPr>
          <a:lstStyle/>
          <a:p>
            <a:pPr eaLnBrk="1" hangingPunct="1"/>
            <a:r>
              <a:rPr lang="en-US" altLang="en-US" dirty="0">
                <a:cs typeface="Arial" panose="020B0604020202020204" pitchFamily="34" charset="0"/>
              </a:rPr>
              <a:t>FLIPCHART</a:t>
            </a:r>
          </a:p>
        </p:txBody>
      </p:sp>
      <p:pic>
        <p:nvPicPr>
          <p:cNvPr id="109572" name="Picture 4" descr="CRAYONBX"/>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8452022" y="2050025"/>
            <a:ext cx="2534718" cy="3480681"/>
          </a:xfrm>
          <a:noFill/>
        </p:spPr>
      </p:pic>
      <p:sp>
        <p:nvSpPr>
          <p:cNvPr id="138243" name="Rectangle 3"/>
          <p:cNvSpPr>
            <a:spLocks noGrp="1" noChangeArrowheads="1"/>
          </p:cNvSpPr>
          <p:nvPr>
            <p:ph type="body" idx="4294967295"/>
          </p:nvPr>
        </p:nvSpPr>
        <p:spPr>
          <a:xfrm>
            <a:off x="1009191" y="2573893"/>
            <a:ext cx="6865044" cy="3085698"/>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Use a thick marker</a:t>
            </a:r>
            <a:endParaRPr lang="en-US" altLang="en-US" sz="2400" dirty="0">
              <a:latin typeface="Cambria" panose="02040503050406030204" pitchFamily="18"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Use </a:t>
            </a:r>
            <a:r>
              <a:rPr lang="en-US" altLang="en-US" sz="2400" dirty="0">
                <a:latin typeface="Cambria" panose="02040503050406030204" pitchFamily="18" charset="0"/>
                <a:cs typeface="Arial" panose="020B0604020202020204" pitchFamily="34" charset="0"/>
              </a:rPr>
              <a:t>bold </a:t>
            </a:r>
            <a:r>
              <a:rPr lang="en-US" altLang="en-US" sz="2400" b="1" dirty="0" err="1">
                <a:solidFill>
                  <a:srgbClr val="333399"/>
                </a:solidFill>
                <a:latin typeface="Cambria" panose="02040503050406030204" pitchFamily="18" charset="0"/>
                <a:cs typeface="Arial" panose="020B0604020202020204" pitchFamily="34" charset="0"/>
              </a:rPr>
              <a:t>colors </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Use three </a:t>
            </a:r>
            <a:r>
              <a:rPr lang="en-US" altLang="en-US" sz="2400" dirty="0" err="1">
                <a:solidFill>
                  <a:schemeClr val="hlink"/>
                </a:solidFill>
                <a:latin typeface="Cambria" panose="02040503050406030204" pitchFamily="18" charset="0"/>
                <a:cs typeface="Arial" panose="020B0604020202020204" pitchFamily="34" charset="0"/>
              </a:rPr>
              <a:t>primary </a:t>
            </a:r>
            <a:r>
              <a:rPr lang="en-US" altLang="en-US" sz="2400" dirty="0" err="1">
                <a:solidFill>
                  <a:srgbClr val="006600"/>
                </a:solidFill>
                <a:latin typeface="Cambria" panose="02040503050406030204" pitchFamily="18" charset="0"/>
                <a:cs typeface="Arial" panose="020B0604020202020204" pitchFamily="34" charset="0"/>
              </a:rPr>
              <a:t>colors </a:t>
            </a:r>
            <a:r>
              <a:rPr lang="en-US" altLang="en-US" sz="2400" dirty="0" err="1">
                <a:latin typeface="Cambria" panose="02040503050406030204" pitchFamily="18" charset="0"/>
                <a:cs typeface="Arial" panose="020B0604020202020204" pitchFamily="34" charset="0"/>
              </a:rPr>
              <a:t>per page</a:t>
            </a:r>
            <a:endParaRPr lang="en-US" altLang="en-US" sz="2400" dirty="0">
              <a:latin typeface="Cambria" panose="02040503050406030204" pitchFamily="18" charset="0"/>
              <a:cs typeface="Arial" panose="020B0604020202020204" pitchFamily="34"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cs typeface="Arial" panose="020B0604020202020204" pitchFamily="34" charset="0"/>
              </a:rPr>
              <a:t>Use simple drawings</a:t>
            </a:r>
            <a:endParaRPr lang="en-US" altLang="en-US" sz="24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88783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8243">
                                            <p:txEl>
                                              <p:pRg st="0" end="0"/>
                                            </p:txEl>
                                          </p:spTgt>
                                        </p:tgtEl>
                                        <p:attrNameLst>
                                          <p:attrName>style.visibility</p:attrName>
                                        </p:attrNameLst>
                                      </p:cBhvr>
                                      <p:to>
                                        <p:strVal val="visible"/>
                                      </p:to>
                                    </p:set>
                                    <p:animEffect transition="in" filter="slide(fromBottom)">
                                      <p:cBhvr>
                                        <p:cTn id="7" dur="500"/>
                                        <p:tgtEl>
                                          <p:spTgt spid="1382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8243">
                                            <p:txEl>
                                              <p:pRg st="1" end="1"/>
                                            </p:txEl>
                                          </p:spTgt>
                                        </p:tgtEl>
                                        <p:attrNameLst>
                                          <p:attrName>style.visibility</p:attrName>
                                        </p:attrNameLst>
                                      </p:cBhvr>
                                      <p:to>
                                        <p:strVal val="visible"/>
                                      </p:to>
                                    </p:set>
                                    <p:animEffect transition="in" filter="slide(fromBottom)">
                                      <p:cBhvr>
                                        <p:cTn id="12" dur="500"/>
                                        <p:tgtEl>
                                          <p:spTgt spid="1382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8243">
                                            <p:txEl>
                                              <p:pRg st="2" end="2"/>
                                            </p:txEl>
                                          </p:spTgt>
                                        </p:tgtEl>
                                        <p:attrNameLst>
                                          <p:attrName>style.visibility</p:attrName>
                                        </p:attrNameLst>
                                      </p:cBhvr>
                                      <p:to>
                                        <p:strVal val="visible"/>
                                      </p:to>
                                    </p:set>
                                    <p:animEffect transition="in" filter="slide(fromBottom)">
                                      <p:cBhvr>
                                        <p:cTn id="17" dur="500"/>
                                        <p:tgtEl>
                                          <p:spTgt spid="1382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38243">
                                            <p:txEl>
                                              <p:pRg st="3" end="3"/>
                                            </p:txEl>
                                          </p:spTgt>
                                        </p:tgtEl>
                                        <p:attrNameLst>
                                          <p:attrName>style.visibility</p:attrName>
                                        </p:attrNameLst>
                                      </p:cBhvr>
                                      <p:to>
                                        <p:strVal val="visible"/>
                                      </p:to>
                                    </p:set>
                                    <p:animEffect transition="in" filter="slide(fromBottom)">
                                      <p:cBhvr>
                                        <p:cTn id="22" dur="500"/>
                                        <p:tgtEl>
                                          <p:spTgt spid="1382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3" grpId="0" build="p" bldLvl="2"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8" name="Rectangle 6"/>
          <p:cNvSpPr>
            <a:spLocks noGrp="1" noChangeArrowheads="1"/>
          </p:cNvSpPr>
          <p:nvPr>
            <p:ph type="title"/>
          </p:nvPr>
        </p:nvSpPr>
        <p:spPr>
          <a:xfrm>
            <a:off x="563519" y="1105647"/>
            <a:ext cx="8487695" cy="555291"/>
          </a:xfrm>
        </p:spPr>
        <p:txBody>
          <a:bodyPr>
            <a:normAutofit fontScale="90000"/>
          </a:bodyPr>
          <a:lstStyle/>
          <a:p>
            <a:pPr eaLnBrk="1" hangingPunct="1"/>
            <a:r>
              <a:rPr lang="en-US" altLang="en-US" dirty="0">
                <a:cs typeface="Arial" panose="020B0604020202020204" pitchFamily="34" charset="0"/>
              </a:rPr>
              <a:t>SOME NOTES WHEN USING THE WHITEBOARD</a:t>
            </a:r>
          </a:p>
        </p:txBody>
      </p:sp>
      <p:sp>
        <p:nvSpPr>
          <p:cNvPr id="68611" name="Rectangle 7"/>
          <p:cNvSpPr>
            <a:spLocks noGrp="1" noChangeArrowheads="1"/>
          </p:cNvSpPr>
          <p:nvPr>
            <p:ph idx="1"/>
          </p:nvPr>
        </p:nvSpPr>
        <p:spPr>
          <a:xfrm>
            <a:off x="1773150" y="1757114"/>
            <a:ext cx="8704405" cy="3085698"/>
          </a:xfrm>
        </p:spPr>
        <p:txBody>
          <a:bodyPr>
            <a:noAutofit/>
          </a:bodyPr>
          <a:lstStyle/>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When writing </a:t>
            </a:r>
            <a:r>
              <a:rPr lang="en-US" altLang="en-US" sz="2400" dirty="0">
                <a:latin typeface="Cambria" panose="02040503050406030204" pitchFamily="18" charset="0"/>
                <a:cs typeface="Arial" panose="020B0604020202020204" pitchFamily="34" charset="0"/>
              </a:rPr>
              <a:t>(</a:t>
            </a:r>
            <a:r>
              <a:rPr lang="en-US" altLang="en-US" sz="2400" dirty="0" err="1">
                <a:latin typeface="Cambria" panose="02040503050406030204" pitchFamily="18" charset="0"/>
                <a:cs typeface="Arial" panose="020B0604020202020204" pitchFamily="34" charset="0"/>
              </a:rPr>
              <a:t>combining both uppercase and lowercase letters</a:t>
            </a:r>
            <a:r>
              <a:rPr lang="en-US" altLang="en-US" sz="2400" dirty="0">
                <a:latin typeface="Cambria" panose="02040503050406030204" pitchFamily="18" charset="0"/>
                <a:cs typeface="Arial" panose="020B0604020202020204" pitchFamily="34" charset="0"/>
              </a:rPr>
              <a:t>)</a:t>
            </a: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Write exactly what people say</a:t>
            </a:r>
            <a:endParaRPr lang="en-US" altLang="en-US" sz="2400" dirty="0">
              <a:latin typeface="Cambria" panose="02040503050406030204" pitchFamily="18" charset="0"/>
              <a:cs typeface="Arial" panose="020B0604020202020204" pitchFamily="34" charset="0"/>
            </a:endParaRP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Avoid abbreviations</a:t>
            </a:r>
            <a:endParaRPr lang="en-US" altLang="en-US" sz="2400" dirty="0">
              <a:latin typeface="Cambria" panose="02040503050406030204" pitchFamily="18" charset="0"/>
              <a:cs typeface="Arial" panose="020B0604020202020204" pitchFamily="34" charset="0"/>
            </a:endParaRPr>
          </a:p>
          <a:p>
            <a:pPr marL="285721" indent="-285721">
              <a:lnSpc>
                <a:spcPct val="150000"/>
              </a:lnSpc>
              <a:spcBef>
                <a:spcPts val="600"/>
              </a:spcBef>
            </a:pPr>
            <a:r>
              <a:rPr lang="en-US" altLang="en-US" sz="2400" dirty="0" err="1">
                <a:latin typeface="Cambria" panose="02040503050406030204" pitchFamily="18" charset="0"/>
                <a:cs typeface="Arial" panose="020B0604020202020204" pitchFamily="34" charset="0"/>
              </a:rPr>
              <a:t>Use arrows </a:t>
            </a:r>
            <a:r>
              <a:rPr lang="en-US" altLang="en-US" sz="2400" dirty="0">
                <a:latin typeface="Cambria" panose="02040503050406030204" pitchFamily="18" charset="0"/>
                <a:cs typeface="Arial" panose="020B0604020202020204" pitchFamily="34" charset="0"/>
              </a:rPr>
              <a:t>                      , </a:t>
            </a:r>
            <a:r>
              <a:rPr lang="en-US" altLang="en-US" sz="2400" dirty="0" err="1">
                <a:latin typeface="Cambria" panose="02040503050406030204" pitchFamily="18" charset="0"/>
                <a:cs typeface="Arial" panose="020B0604020202020204" pitchFamily="34" charset="0"/>
              </a:rPr>
              <a:t>  circles</a:t>
            </a:r>
            <a:r>
              <a:rPr lang="en-US" altLang="en-US" sz="2400" dirty="0">
                <a:latin typeface="Cambria" panose="02040503050406030204" pitchFamily="18" charset="0"/>
                <a:cs typeface="Arial" panose="020B0604020202020204" pitchFamily="34" charset="0"/>
              </a:rPr>
              <a:t> </a:t>
            </a:r>
          </a:p>
          <a:p>
            <a:pPr>
              <a:lnSpc>
                <a:spcPct val="150000"/>
              </a:lnSpc>
              <a:spcBef>
                <a:spcPts val="600"/>
              </a:spcBef>
            </a:pPr>
            <a:r>
              <a:rPr lang="en-US" altLang="en-US" sz="2400" dirty="0">
                <a:latin typeface="Cambria" panose="02040503050406030204" pitchFamily="18" charset="0"/>
                <a:cs typeface="Arial" panose="020B0604020202020204" pitchFamily="34" charset="0"/>
              </a:rPr>
              <a:t>   and </a:t>
            </a:r>
            <a:r>
              <a:rPr lang="en-US" altLang="en-US" sz="2400" u="sng" dirty="0" err="1">
                <a:latin typeface="Cambria" panose="02040503050406030204" pitchFamily="18" charset="0"/>
                <a:cs typeface="Arial" panose="020B0604020202020204" pitchFamily="34" charset="0"/>
              </a:rPr>
              <a:t>underlines </a:t>
            </a:r>
            <a:r>
              <a:rPr lang="en-US" altLang="en-US" sz="2400" dirty="0" err="1">
                <a:latin typeface="Cambria" panose="02040503050406030204" pitchFamily="18" charset="0"/>
                <a:cs typeface="Arial" panose="020B0604020202020204" pitchFamily="34" charset="0"/>
              </a:rPr>
              <a:t>to emphasize</a:t>
            </a:r>
            <a:endParaRPr lang="en-US" altLang="en-US" sz="2400" dirty="0">
              <a:latin typeface="Cambria" panose="02040503050406030204" pitchFamily="18" charset="0"/>
              <a:cs typeface="Arial" panose="020B0604020202020204" pitchFamily="34" charset="0"/>
            </a:endParaRPr>
          </a:p>
        </p:txBody>
      </p:sp>
      <p:sp>
        <p:nvSpPr>
          <p:cNvPr id="68612" name="Oval 4"/>
          <p:cNvSpPr>
            <a:spLocks noChangeArrowheads="1"/>
          </p:cNvSpPr>
          <p:nvPr/>
        </p:nvSpPr>
        <p:spPr bwMode="auto">
          <a:xfrm>
            <a:off x="6371072" y="3842815"/>
            <a:ext cx="1485707" cy="533331"/>
          </a:xfrm>
          <a:prstGeom prst="ellipse">
            <a:avLst/>
          </a:prstGeom>
          <a:noFill/>
          <a:ln w="57150">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ClrTx/>
              <a:buFontTx/>
              <a:buNone/>
            </a:pPr>
            <a:endParaRPr lang="en-US" altLang="en-US" sz="1350" dirty="0">
              <a:solidFill>
                <a:srgbClr val="ED7703"/>
              </a:solidFill>
              <a:latin typeface="Cambria" panose="02040503050406030204" pitchFamily="18" charset="0"/>
              <a:ea typeface="Cambria" panose="02040503050406030204" pitchFamily="18" charset="0"/>
            </a:endParaRPr>
          </a:p>
        </p:txBody>
      </p:sp>
      <p:sp>
        <p:nvSpPr>
          <p:cNvPr id="2" name="Arrow: Right 1">
            <a:extLst>
              <a:ext uri="{FF2B5EF4-FFF2-40B4-BE49-F238E27FC236}">
                <a16:creationId xmlns:a16="http://schemas.microsoft.com/office/drawing/2014/main" id="{2E2C117E-D568-4120-9A08-4EA0FD952B11}"/>
              </a:ext>
            </a:extLst>
          </p:cNvPr>
          <p:cNvSpPr/>
          <p:nvPr/>
        </p:nvSpPr>
        <p:spPr>
          <a:xfrm>
            <a:off x="3708466" y="3909482"/>
            <a:ext cx="1207900" cy="399998"/>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mbria" panose="02040503050406030204" pitchFamily="18" charset="0"/>
            </a:endParaRPr>
          </a:p>
        </p:txBody>
      </p:sp>
    </p:spTree>
    <p:extLst>
      <p:ext uri="{BB962C8B-B14F-4D97-AF65-F5344CB8AC3E}">
        <p14:creationId xmlns:p14="http://schemas.microsoft.com/office/powerpoint/2010/main" val="2704338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8611">
                                            <p:txEl>
                                              <p:pRg st="4" end="4"/>
                                            </p:txEl>
                                          </p:spTgt>
                                        </p:tgtEl>
                                        <p:attrNameLst>
                                          <p:attrName>style.visibility</p:attrName>
                                        </p:attrNameLst>
                                      </p:cBhvr>
                                      <p:to>
                                        <p:strVal val="visible"/>
                                      </p:to>
                                    </p:set>
                                    <p:anim calcmode="lin" valueType="num">
                                      <p:cBhvr additive="base">
                                        <p:cTn id="31"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8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686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393357" y="1131281"/>
            <a:ext cx="11407346" cy="719756"/>
          </a:xfrm>
        </p:spPr>
        <p:txBody>
          <a:bodyPr>
            <a:normAutofit fontScale="90000"/>
          </a:bodyPr>
          <a:lstStyle/>
          <a:p>
            <a:r>
              <a:rPr lang="en-US" b="1" dirty="0"/>
              <a:t>PRACTICE: PRESENTING A GREEN FUNDING PROJECT AND M&amp;V RESULTS</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p:txBody>
          <a:bodyPr>
            <a:normAutofit/>
          </a:bodyPr>
          <a:lstStyle/>
          <a:p>
            <a:pPr marL="228600" indent="0">
              <a:lnSpc>
                <a:spcPct val="150000"/>
              </a:lnSpc>
            </a:pPr>
            <a:r>
              <a:rPr lang="en-US" dirty="0">
                <a:latin typeface="Cambria" panose="02040503050406030204" pitchFamily="18" charset="0"/>
                <a:ea typeface="Cambria" panose="02040503050406030204" pitchFamily="18" charset="0"/>
              </a:rPr>
              <a:t>Content: </a:t>
            </a:r>
            <a:r>
              <a:rPr lang="en-US" dirty="0" err="1">
                <a:latin typeface="Cambria" panose="02040503050406030204" pitchFamily="18" charset="0"/>
                <a:ea typeface="Cambria" panose="02040503050406030204" pitchFamily="18" charset="0"/>
              </a:rPr>
              <a:t>Apply the skills learned to present a specific business scenario</a:t>
            </a:r>
            <a:r>
              <a:rPr lang="en-US" dirty="0">
                <a:latin typeface="Cambria" panose="02040503050406030204" pitchFamily="18" charset="0"/>
                <a:ea typeface="Cambria" panose="02040503050406030204" pitchFamily="18" charset="0"/>
              </a:rPr>
              <a:t>.</a:t>
            </a:r>
          </a:p>
          <a:p>
            <a:pPr marL="228600" indent="0">
              <a:lnSpc>
                <a:spcPct val="150000"/>
              </a:lnSpc>
            </a:pP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263252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5337CB2-73AA-C116-6731-30183CDA9D52}"/>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7E33ADF-C615-DA99-2A6E-6B1EBAF714AA}"/>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INTERNAL TRAINING SUPPORT TOOLS</a:t>
            </a:r>
            <a:br>
              <a:rPr lang="en-US" sz="4400" b="1" dirty="0">
                <a:latin typeface="Cambria" panose="02040503050406030204" pitchFamily="18" charset="0"/>
                <a:ea typeface="Cambria" panose="02040503050406030204" pitchFamily="18" charset="0"/>
              </a:rPr>
            </a:br>
            <a:r>
              <a:rPr lang="en-US" sz="4400" b="1" dirty="0">
                <a:latin typeface="Cambria" panose="02040503050406030204" pitchFamily="18" charset="0"/>
                <a:ea typeface="Cambria" panose="02040503050406030204" pitchFamily="18" charset="0"/>
              </a:rPr>
              <a:t>(</a:t>
            </a:r>
            <a:r>
              <a:rPr lang="en-US" sz="4400" b="1" dirty="0" err="1">
                <a:latin typeface="Cambria" panose="02040503050406030204" pitchFamily="18" charset="0"/>
                <a:ea typeface="Cambria" panose="02040503050406030204" pitchFamily="18" charset="0"/>
              </a:rPr>
              <a:t>Lesson planning tools</a:t>
            </a:r>
            <a:r>
              <a:rPr lang="en-US" sz="4400" b="1"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916306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C9038C8E-3A83-33A0-753B-985B3E845D8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92B6A96-0581-25D8-0AA0-4DD49F9341D9}"/>
              </a:ext>
            </a:extLst>
          </p:cNvPr>
          <p:cNvSpPr>
            <a:spLocks noGrp="1"/>
          </p:cNvSpPr>
          <p:nvPr>
            <p:ph type="title"/>
          </p:nvPr>
        </p:nvSpPr>
        <p:spPr>
          <a:xfrm>
            <a:off x="838200" y="1125207"/>
            <a:ext cx="10515599" cy="506152"/>
          </a:xfrm>
        </p:spPr>
        <p:txBody>
          <a:bodyPr>
            <a:normAutofit fontScale="90000"/>
          </a:bodyPr>
          <a:lstStyle/>
          <a:p>
            <a:pPr>
              <a:lnSpc>
                <a:spcPct val="150000"/>
              </a:lnSpc>
            </a:pPr>
            <a:r>
              <a:rPr lang="vi-VN" dirty="0"/>
              <a:t>EFFECTIVE TRAINING METHODS AND TOOLS</a:t>
            </a:r>
            <a:endParaRPr lang="en-US" dirty="0"/>
          </a:p>
        </p:txBody>
      </p:sp>
      <p:graphicFrame>
        <p:nvGraphicFramePr>
          <p:cNvPr id="2" name="Diagram 1">
            <a:extLst>
              <a:ext uri="{FF2B5EF4-FFF2-40B4-BE49-F238E27FC236}">
                <a16:creationId xmlns:a16="http://schemas.microsoft.com/office/drawing/2014/main" id="{040D9A5F-8DD5-96F1-1290-284BC380ECBC}"/>
              </a:ext>
            </a:extLst>
          </p:cNvPr>
          <p:cNvGraphicFramePr/>
          <p:nvPr>
            <p:extLst>
              <p:ext uri="{D42A27DB-BD31-4B8C-83A1-F6EECF244321}">
                <p14:modId xmlns:p14="http://schemas.microsoft.com/office/powerpoint/2010/main" val="4249581541"/>
              </p:ext>
            </p:extLst>
          </p:nvPr>
        </p:nvGraphicFramePr>
        <p:xfrm>
          <a:off x="1886224" y="2340772"/>
          <a:ext cx="8993811" cy="3428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00106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A1DA8-E289-C86D-0DBC-1920A18C8F68}"/>
              </a:ext>
            </a:extLst>
          </p:cNvPr>
          <p:cNvSpPr>
            <a:spLocks noGrp="1"/>
          </p:cNvSpPr>
          <p:nvPr>
            <p:ph type="title"/>
          </p:nvPr>
        </p:nvSpPr>
        <p:spPr>
          <a:xfrm>
            <a:off x="838200" y="974638"/>
            <a:ext cx="10515600" cy="719756"/>
          </a:xfrm>
        </p:spPr>
        <p:txBody>
          <a:bodyPr>
            <a:normAutofit/>
          </a:bodyPr>
          <a:lstStyle/>
          <a:p>
            <a:r>
              <a:rPr lang="vi-VN" sz="2800" dirty="0"/>
              <a:t>INTERNAL TRAINING SUPPORT TOOLS</a:t>
            </a:r>
            <a:endParaRPr lang="en-US" sz="2800" dirty="0"/>
          </a:p>
        </p:txBody>
      </p:sp>
      <p:graphicFrame>
        <p:nvGraphicFramePr>
          <p:cNvPr id="4" name="Diagram 3">
            <a:extLst>
              <a:ext uri="{FF2B5EF4-FFF2-40B4-BE49-F238E27FC236}">
                <a16:creationId xmlns:a16="http://schemas.microsoft.com/office/drawing/2014/main" id="{E94D9D4F-4A72-627E-25E0-D8B70EEBD265}"/>
              </a:ext>
            </a:extLst>
          </p:cNvPr>
          <p:cNvGraphicFramePr/>
          <p:nvPr>
            <p:extLst>
              <p:ext uri="{D42A27DB-BD31-4B8C-83A1-F6EECF244321}">
                <p14:modId xmlns:p14="http://schemas.microsoft.com/office/powerpoint/2010/main" val="1765110724"/>
              </p:ext>
            </p:extLst>
          </p:nvPr>
        </p:nvGraphicFramePr>
        <p:xfrm>
          <a:off x="838200" y="1618194"/>
          <a:ext cx="10730948" cy="49220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29093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90452-706B-A67F-36C0-DA971DF8ED29}"/>
              </a:ext>
            </a:extLst>
          </p:cNvPr>
          <p:cNvSpPr>
            <a:spLocks noGrp="1"/>
          </p:cNvSpPr>
          <p:nvPr>
            <p:ph type="title"/>
          </p:nvPr>
        </p:nvSpPr>
        <p:spPr>
          <a:xfrm>
            <a:off x="838200" y="1057140"/>
            <a:ext cx="10515600" cy="719756"/>
          </a:xfrm>
        </p:spPr>
        <p:txBody>
          <a:bodyPr>
            <a:normAutofit/>
          </a:bodyPr>
          <a:lstStyle/>
          <a:p>
            <a:r>
              <a:rPr lang="en-US" sz="2800" cap="all" dirty="0">
                <a:ea typeface="Calibri" panose="020F0502020204030204" pitchFamily="34" charset="0"/>
                <a:cs typeface="Calibri" panose="020F0502020204030204" pitchFamily="34" charset="0"/>
              </a:rPr>
              <a:t>EXAMPLE: QUIZ</a:t>
            </a:r>
          </a:p>
        </p:txBody>
      </p:sp>
      <p:pic>
        <p:nvPicPr>
          <p:cNvPr id="6" name="Picture 5">
            <a:extLst>
              <a:ext uri="{FF2B5EF4-FFF2-40B4-BE49-F238E27FC236}">
                <a16:creationId xmlns:a16="http://schemas.microsoft.com/office/drawing/2014/main" id="{5D6D7CD6-3FBF-D362-754A-C45339851E3D}"/>
              </a:ext>
            </a:extLst>
          </p:cNvPr>
          <p:cNvPicPr>
            <a:picLocks noChangeAspect="1"/>
          </p:cNvPicPr>
          <p:nvPr/>
        </p:nvPicPr>
        <p:blipFill>
          <a:blip r:embed="rId3"/>
          <a:stretch>
            <a:fillRect/>
          </a:stretch>
        </p:blipFill>
        <p:spPr>
          <a:xfrm>
            <a:off x="6277970" y="1074591"/>
            <a:ext cx="5644842" cy="2250773"/>
          </a:xfrm>
          <a:prstGeom prst="rect">
            <a:avLst/>
          </a:prstGeom>
        </p:spPr>
      </p:pic>
      <p:pic>
        <p:nvPicPr>
          <p:cNvPr id="9" name="Picture 4">
            <a:extLst>
              <a:ext uri="{FF2B5EF4-FFF2-40B4-BE49-F238E27FC236}">
                <a16:creationId xmlns:a16="http://schemas.microsoft.com/office/drawing/2014/main" id="{6F48217C-C05A-B607-3CA1-68506863BC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7970" y="3522883"/>
            <a:ext cx="5644842" cy="3175224"/>
          </a:xfrm>
          <a:prstGeom prst="rect">
            <a:avLst/>
          </a:prstGeom>
          <a:noFill/>
          <a:extLst>
            <a:ext uri="{909E8E84-426E-40DD-AFC4-6F175D3DCCD1}">
              <a14:hiddenFill xmlns:a14="http://schemas.microsoft.com/office/drawing/2010/main">
                <a:solidFill>
                  <a:srgbClr val="FFFFFF"/>
                </a:solidFill>
              </a14:hiddenFill>
            </a:ext>
          </a:extLst>
        </p:spPr>
      </p:pic>
      <p:sp>
        <p:nvSpPr>
          <p:cNvPr id="10" name="Arrow: Right 9">
            <a:extLst>
              <a:ext uri="{FF2B5EF4-FFF2-40B4-BE49-F238E27FC236}">
                <a16:creationId xmlns:a16="http://schemas.microsoft.com/office/drawing/2014/main" id="{6DEE4AD1-9EAA-2513-190D-AC3F578FD1CF}"/>
              </a:ext>
            </a:extLst>
          </p:cNvPr>
          <p:cNvSpPr/>
          <p:nvPr/>
        </p:nvSpPr>
        <p:spPr>
          <a:xfrm>
            <a:off x="5612553" y="183179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8D2B010-82FD-70DC-309F-9D06560A63F3}"/>
              </a:ext>
            </a:extLst>
          </p:cNvPr>
          <p:cNvSpPr/>
          <p:nvPr/>
        </p:nvSpPr>
        <p:spPr>
          <a:xfrm>
            <a:off x="5595582" y="4700107"/>
            <a:ext cx="602955" cy="576314"/>
          </a:xfrm>
          <a:prstGeom prst="rightArrow">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870AE6E-5F47-DED3-084E-DB21E6369F85}"/>
              </a:ext>
            </a:extLst>
          </p:cNvPr>
          <p:cNvSpPr txBox="1"/>
          <p:nvPr/>
        </p:nvSpPr>
        <p:spPr>
          <a:xfrm>
            <a:off x="4408226" y="1919899"/>
            <a:ext cx="1364777" cy="400110"/>
          </a:xfrm>
          <a:prstGeom prst="rect">
            <a:avLst/>
          </a:prstGeom>
          <a:noFill/>
        </p:spPr>
        <p:txBody>
          <a:bodyPr wrap="square" rtlCol="0">
            <a:spAutoFit/>
          </a:bodyPr>
          <a:lstStyle/>
          <a:p>
            <a:r>
              <a:rPr lang="en-US" sz="2000" b="1" dirty="0">
                <a:solidFill>
                  <a:srgbClr val="0000FF"/>
                </a:solidFill>
                <a:latin typeface="Cambria" panose="02040503050406030204" pitchFamily="18" charset="0"/>
                <a:ea typeface="Cambria" panose="02040503050406030204" pitchFamily="18" charset="0"/>
              </a:rPr>
              <a:t>MS Form</a:t>
            </a:r>
          </a:p>
        </p:txBody>
      </p:sp>
      <p:sp>
        <p:nvSpPr>
          <p:cNvPr id="13" name="TextBox 12">
            <a:extLst>
              <a:ext uri="{FF2B5EF4-FFF2-40B4-BE49-F238E27FC236}">
                <a16:creationId xmlns:a16="http://schemas.microsoft.com/office/drawing/2014/main" id="{EEB12630-C7BB-6D82-C3FB-302FE4D80172}"/>
              </a:ext>
            </a:extLst>
          </p:cNvPr>
          <p:cNvSpPr txBox="1"/>
          <p:nvPr/>
        </p:nvSpPr>
        <p:spPr>
          <a:xfrm>
            <a:off x="4627815" y="4765393"/>
            <a:ext cx="1364777" cy="400110"/>
          </a:xfrm>
          <a:prstGeom prst="rect">
            <a:avLst/>
          </a:prstGeom>
          <a:noFill/>
        </p:spPr>
        <p:txBody>
          <a:bodyPr wrap="square" rtlCol="0">
            <a:spAutoFit/>
          </a:bodyPr>
          <a:lstStyle/>
          <a:p>
            <a:r>
              <a:rPr lang="en-US" sz="2000" b="1" dirty="0" err="1">
                <a:solidFill>
                  <a:srgbClr val="0000FF"/>
                </a:solidFill>
                <a:latin typeface="Cambria" panose="02040503050406030204" pitchFamily="18" charset="0"/>
                <a:ea typeface="Cambria" panose="02040503050406030204" pitchFamily="18" charset="0"/>
              </a:rPr>
              <a:t>Khoot</a:t>
            </a:r>
            <a:r>
              <a:rPr lang="en-US" sz="2000" b="1" dirty="0">
                <a:solidFill>
                  <a:srgbClr val="0000FF"/>
                </a:solidFill>
                <a:latin typeface="Cambria" panose="02040503050406030204" pitchFamily="18" charset="0"/>
                <a:ea typeface="Cambria" panose="02040503050406030204" pitchFamily="18" charset="0"/>
              </a:rPr>
              <a:t>!</a:t>
            </a:r>
          </a:p>
        </p:txBody>
      </p:sp>
      <p:pic>
        <p:nvPicPr>
          <p:cNvPr id="15" name="Picture 14">
            <a:extLst>
              <a:ext uri="{FF2B5EF4-FFF2-40B4-BE49-F238E27FC236}">
                <a16:creationId xmlns:a16="http://schemas.microsoft.com/office/drawing/2014/main" id="{93893EEF-5B5A-7503-AE09-1351E1AE6A9E}"/>
              </a:ext>
            </a:extLst>
          </p:cNvPr>
          <p:cNvPicPr>
            <a:picLocks noChangeAspect="1"/>
          </p:cNvPicPr>
          <p:nvPr/>
        </p:nvPicPr>
        <p:blipFill>
          <a:blip r:embed="rId5"/>
          <a:stretch>
            <a:fillRect/>
          </a:stretch>
        </p:blipFill>
        <p:spPr>
          <a:xfrm>
            <a:off x="367472" y="1900221"/>
            <a:ext cx="3856723" cy="3801097"/>
          </a:xfrm>
          <a:prstGeom prst="rect">
            <a:avLst/>
          </a:prstGeom>
        </p:spPr>
      </p:pic>
    </p:spTree>
    <p:extLst>
      <p:ext uri="{BB962C8B-B14F-4D97-AF65-F5344CB8AC3E}">
        <p14:creationId xmlns:p14="http://schemas.microsoft.com/office/powerpoint/2010/main" val="2473978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64801B2-3425-B4FF-94D2-F77256CFA6D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6862EFE-6D16-9780-22D8-B4B12B421031}"/>
              </a:ext>
            </a:extLst>
          </p:cNvPr>
          <p:cNvSpPr>
            <a:spLocks noGrp="1"/>
          </p:cNvSpPr>
          <p:nvPr>
            <p:ph type="title"/>
          </p:nvPr>
        </p:nvSpPr>
        <p:spPr>
          <a:xfrm>
            <a:off x="838200" y="1015195"/>
            <a:ext cx="10515600" cy="719756"/>
          </a:xfrm>
        </p:spPr>
        <p:txBody>
          <a:bodyPr>
            <a:normAutofit/>
          </a:bodyPr>
          <a:lstStyle/>
          <a:p>
            <a:pPr lvl="0"/>
            <a:r>
              <a:rPr lang="en-US" sz="2800" cap="all" dirty="0">
                <a:cs typeface="Calibri"/>
                <a:sym typeface="Calibri"/>
              </a:rPr>
              <a:t>CASE STUDY: </a:t>
            </a:r>
            <a:r>
              <a:rPr lang="vi-VN" sz="2800" cap="all" dirty="0">
                <a:cs typeface="Calibri"/>
                <a:sym typeface="Calibri"/>
              </a:rPr>
              <a:t>Role-playing </a:t>
            </a:r>
            <a:endParaRPr lang="en-US" sz="2800" cap="all" dirty="0"/>
          </a:p>
        </p:txBody>
      </p:sp>
      <p:pic>
        <p:nvPicPr>
          <p:cNvPr id="3074" name="Picture 2" descr="Kỹ năng đánh giá ứng viên sau buổi phỏng vấn cho nhà tuyển dụng">
            <a:extLst>
              <a:ext uri="{FF2B5EF4-FFF2-40B4-BE49-F238E27FC236}">
                <a16:creationId xmlns:a16="http://schemas.microsoft.com/office/drawing/2014/main" id="{3C78C307-D34E-203D-CE46-6BC4F80972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0528" y="2380407"/>
            <a:ext cx="6105222" cy="473765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84FA441-CCB0-20DF-F2AA-96F05E70A139}"/>
              </a:ext>
            </a:extLst>
          </p:cNvPr>
          <p:cNvSpPr txBox="1"/>
          <p:nvPr/>
        </p:nvSpPr>
        <p:spPr>
          <a:xfrm>
            <a:off x="563218" y="1734951"/>
            <a:ext cx="11152532" cy="958596"/>
          </a:xfrm>
          <a:prstGeom prst="rect">
            <a:avLst/>
          </a:prstGeom>
          <a:noFill/>
        </p:spPr>
        <p:txBody>
          <a:bodyPr wrap="square">
            <a:spAutoFit/>
          </a:bodyPr>
          <a:lstStyle/>
          <a:p>
            <a:pPr>
              <a:lnSpc>
                <a:spcPct val="150000"/>
              </a:lnSpc>
            </a:pPr>
            <a:r>
              <a:rPr lang="vi-VN" sz="2000" b="1" dirty="0">
                <a:solidFill>
                  <a:srgbClr val="0000FF"/>
                </a:solidFill>
                <a:latin typeface="Cambria" panose="02040503050406030204" pitchFamily="18" charset="0"/>
                <a:ea typeface="Cambria" panose="02040503050406030204" pitchFamily="18" charset="0"/>
              </a:rPr>
              <a:t>Scenario: </a:t>
            </a:r>
            <a:r>
              <a:rPr lang="vi-VN" sz="2000" dirty="0">
                <a:latin typeface="Cambria" panose="02040503050406030204" pitchFamily="18" charset="0"/>
                <a:ea typeface="Cambria" panose="02040503050406030204" pitchFamily="18" charset="0"/>
              </a:rPr>
              <a:t>The Auditor and the Sales Department Manager (Auditee) are discussing compliance with the customer complaint handling process.</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178122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0F386CBE-2082-C31E-19E7-3E081D81FF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7DCB1A-3342-BE41-0521-537046B01A48}"/>
              </a:ext>
            </a:extLst>
          </p:cNvPr>
          <p:cNvSpPr>
            <a:spLocks noGrp="1"/>
          </p:cNvSpPr>
          <p:nvPr>
            <p:ph type="title"/>
          </p:nvPr>
        </p:nvSpPr>
        <p:spPr>
          <a:xfrm>
            <a:off x="838200" y="922916"/>
            <a:ext cx="10515600" cy="719756"/>
          </a:xfrm>
        </p:spPr>
        <p:txBody>
          <a:bodyPr>
            <a:normAutofit/>
          </a:bodyPr>
          <a:lstStyle/>
          <a:p>
            <a:r>
              <a:rPr lang="en-US" sz="2800" cap="all" dirty="0">
                <a:ea typeface="Calibri" panose="020F0502020204030204" pitchFamily="34" charset="0"/>
                <a:cs typeface="Calibri" panose="020F0502020204030204" pitchFamily="34" charset="0"/>
              </a:rPr>
              <a:t>EXAMPLE: </a:t>
            </a:r>
            <a:r>
              <a:rPr lang="vi-VN" sz="2800" cap="all" dirty="0">
                <a:cs typeface="Calibri"/>
                <a:sym typeface="Calibri"/>
              </a:rPr>
              <a:t>Case studies </a:t>
            </a:r>
            <a:endParaRPr lang="en-US" sz="2800" cap="all" dirty="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AEEF4FCC-112D-0E05-2EF7-CAD68325D0C1}"/>
              </a:ext>
            </a:extLst>
          </p:cNvPr>
          <p:cNvPicPr>
            <a:picLocks noChangeAspect="1"/>
          </p:cNvPicPr>
          <p:nvPr/>
        </p:nvPicPr>
        <p:blipFill>
          <a:blip r:embed="rId2"/>
          <a:stretch>
            <a:fillRect/>
          </a:stretch>
        </p:blipFill>
        <p:spPr>
          <a:xfrm>
            <a:off x="245545" y="1760166"/>
            <a:ext cx="5850455" cy="3321220"/>
          </a:xfrm>
          <a:prstGeom prst="rect">
            <a:avLst/>
          </a:prstGeom>
          <a:ln w="28575">
            <a:solidFill>
              <a:srgbClr val="0000FF"/>
            </a:solidFill>
          </a:ln>
        </p:spPr>
      </p:pic>
      <p:pic>
        <p:nvPicPr>
          <p:cNvPr id="7" name="Picture 6">
            <a:extLst>
              <a:ext uri="{FF2B5EF4-FFF2-40B4-BE49-F238E27FC236}">
                <a16:creationId xmlns:a16="http://schemas.microsoft.com/office/drawing/2014/main" id="{9A84DEC0-D0C1-7B5F-6729-5274D4C0521D}"/>
              </a:ext>
            </a:extLst>
          </p:cNvPr>
          <p:cNvPicPr>
            <a:picLocks noChangeAspect="1"/>
          </p:cNvPicPr>
          <p:nvPr/>
        </p:nvPicPr>
        <p:blipFill>
          <a:blip r:embed="rId3"/>
          <a:stretch>
            <a:fillRect/>
          </a:stretch>
        </p:blipFill>
        <p:spPr>
          <a:xfrm>
            <a:off x="6188847" y="1760165"/>
            <a:ext cx="5835950" cy="3321221"/>
          </a:xfrm>
          <a:prstGeom prst="rect">
            <a:avLst/>
          </a:prstGeom>
          <a:ln w="28575">
            <a:solidFill>
              <a:srgbClr val="0000FF"/>
            </a:solidFill>
          </a:ln>
        </p:spPr>
      </p:pic>
      <p:sp>
        <p:nvSpPr>
          <p:cNvPr id="2" name="TextBox 1">
            <a:extLst>
              <a:ext uri="{FF2B5EF4-FFF2-40B4-BE49-F238E27FC236}">
                <a16:creationId xmlns:a16="http://schemas.microsoft.com/office/drawing/2014/main" id="{F2B2FB31-0FF4-A5BD-207B-CCF89162DFB1}"/>
              </a:ext>
            </a:extLst>
          </p:cNvPr>
          <p:cNvSpPr txBox="1"/>
          <p:nvPr/>
        </p:nvSpPr>
        <p:spPr>
          <a:xfrm>
            <a:off x="453005" y="2206305"/>
            <a:ext cx="5419289" cy="1815882"/>
          </a:xfrm>
          <a:prstGeom prst="rect">
            <a:avLst/>
          </a:prstGeom>
          <a:solidFill>
            <a:schemeClr val="bg1"/>
          </a:solidFill>
        </p:spPr>
        <p:txBody>
          <a:bodyPr wrap="square" rtlCol="0">
            <a:spAutoFit/>
          </a:bodyPr>
          <a:lstStyle/>
          <a:p>
            <a:r>
              <a:rPr lang="vi-VN" sz="1600" b="1" dirty="0">
                <a:latin typeface="Times New Roman" panose="02020603050405020304" pitchFamily="18" charset="0"/>
                <a:cs typeface="Times New Roman" panose="02020603050405020304" pitchFamily="18" charset="0"/>
              </a:rPr>
              <a:t>Practice: </a:t>
            </a:r>
            <a:r>
              <a:rPr lang="en-US" sz="1600" b="1" dirty="0">
                <a:latin typeface="Times New Roman" panose="02020603050405020304" pitchFamily="18" charset="0"/>
                <a:cs typeface="Times New Roman" panose="02020603050405020304" pitchFamily="18" charset="0"/>
              </a:rPr>
              <a:t>Presenting Green</a:t>
            </a:r>
            <a:r>
              <a:rPr lang="vi-VN" sz="1600" b="1" dirty="0">
                <a:latin typeface="Times New Roman" panose="02020603050405020304" pitchFamily="18" charset="0"/>
                <a:cs typeface="Times New Roman" panose="02020603050405020304" pitchFamily="18" charset="0"/>
              </a:rPr>
              <a:t> Fund </a:t>
            </a:r>
            <a:r>
              <a:rPr lang="en-US" sz="1600" b="1" dirty="0">
                <a:latin typeface="Times New Roman" panose="02020603050405020304" pitchFamily="18" charset="0"/>
                <a:cs typeface="Times New Roman" panose="02020603050405020304" pitchFamily="18" charset="0"/>
              </a:rPr>
              <a:t>Projects and M&amp;V Results</a:t>
            </a:r>
            <a:endParaRPr lang="vi-VN" sz="1600" b="1" dirty="0">
              <a:latin typeface="Times New Roman" panose="02020603050405020304" pitchFamily="18" charset="0"/>
              <a:cs typeface="Times New Roman" panose="02020603050405020304" pitchFamily="18" charset="0"/>
            </a:endParaRPr>
          </a:p>
          <a:p>
            <a:endParaRPr lang="vi-VN" sz="1600" b="1" dirty="0">
              <a:latin typeface="Times New Roman" panose="02020603050405020304" pitchFamily="18" charset="0"/>
              <a:cs typeface="Times New Roman" panose="02020603050405020304" pitchFamily="18" charset="0"/>
            </a:endParaRPr>
          </a:p>
          <a:p>
            <a:endParaRPr lang="vi-VN" sz="1600" b="1"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Content: Apply the skills learned to present a specific business scenario.</a:t>
            </a:r>
          </a:p>
        </p:txBody>
      </p:sp>
      <p:sp>
        <p:nvSpPr>
          <p:cNvPr id="5" name="TextBox 4">
            <a:extLst>
              <a:ext uri="{FF2B5EF4-FFF2-40B4-BE49-F238E27FC236}">
                <a16:creationId xmlns:a16="http://schemas.microsoft.com/office/drawing/2014/main" id="{6F758171-5C5D-BAA0-DAAB-680E17A74AE9}"/>
              </a:ext>
            </a:extLst>
          </p:cNvPr>
          <p:cNvSpPr txBox="1"/>
          <p:nvPr/>
        </p:nvSpPr>
        <p:spPr>
          <a:xfrm>
            <a:off x="6397177" y="2181138"/>
            <a:ext cx="5419289" cy="1323439"/>
          </a:xfrm>
          <a:prstGeom prst="rect">
            <a:avLst/>
          </a:prstGeom>
          <a:solidFill>
            <a:schemeClr val="bg1"/>
          </a:solidFill>
        </p:spPr>
        <p:txBody>
          <a:bodyPr wrap="square" rtlCol="0">
            <a:spAutoFit/>
          </a:bodyPr>
          <a:lstStyle/>
          <a:p>
            <a:r>
              <a:rPr lang="en-US" sz="1600" b="1" dirty="0">
                <a:latin typeface="Times New Roman" panose="02020603050405020304" pitchFamily="18" charset="0"/>
                <a:cs typeface="Times New Roman" panose="02020603050405020304" pitchFamily="18" charset="0"/>
              </a:rPr>
              <a:t>Practice: Individual Teaching Demonstration and Feedback</a:t>
            </a:r>
            <a:endParaRPr lang="vi-VN" sz="1600" b="1" dirty="0">
              <a:latin typeface="Times New Roman" panose="02020603050405020304" pitchFamily="18" charset="0"/>
              <a:cs typeface="Times New Roman" panose="02020603050405020304" pitchFamily="18" charset="0"/>
            </a:endParaRPr>
          </a:p>
          <a:p>
            <a:endParaRPr lang="vi-VN" sz="1600" b="1"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Content: Guidance on the process of teaching demonstration, preparation, requirements, feedback, and peer evaluation.</a:t>
            </a:r>
          </a:p>
        </p:txBody>
      </p:sp>
    </p:spTree>
    <p:extLst>
      <p:ext uri="{BB962C8B-B14F-4D97-AF65-F5344CB8AC3E}">
        <p14:creationId xmlns:p14="http://schemas.microsoft.com/office/powerpoint/2010/main" val="1813400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386367" y="999145"/>
            <a:ext cx="7772415" cy="857138"/>
          </a:xfrm>
        </p:spPr>
        <p:txBody>
          <a:bodyPr>
            <a:normAutofit fontScale="90000"/>
          </a:bodyPr>
          <a:lstStyle/>
          <a:p>
            <a:pPr eaLnBrk="1" hangingPunct="1"/>
            <a:r>
              <a:rPr lang="en-US" b="1" dirty="0">
                <a:ea typeface="Tahoma" panose="020B0604030504040204" pitchFamily="34" charset="0"/>
                <a:cs typeface="Tahoma" panose="020B0604030504040204" pitchFamily="34" charset="0"/>
              </a:rPr>
              <a:t>IDENTIFY THE TARGET STUDENT GROUP</a:t>
            </a:r>
            <a:endParaRPr lang="en-US" b="1" dirty="0"/>
          </a:p>
        </p:txBody>
      </p:sp>
      <p:sp>
        <p:nvSpPr>
          <p:cNvPr id="29700" name="Rectangle 3"/>
          <p:cNvSpPr>
            <a:spLocks noGrp="1" noChangeArrowheads="1"/>
          </p:cNvSpPr>
          <p:nvPr>
            <p:ph idx="1"/>
          </p:nvPr>
        </p:nvSpPr>
        <p:spPr>
          <a:xfrm>
            <a:off x="3534208" y="1907748"/>
            <a:ext cx="8657792" cy="5191232"/>
          </a:xfrm>
        </p:spPr>
        <p:txBody>
          <a:bodyPr>
            <a:noAutofit/>
          </a:bodyPr>
          <a:lstStyle/>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Which department do they belong to</a:t>
            </a:r>
            <a:r>
              <a:rPr lang="en-US" sz="2000" dirty="0">
                <a:latin typeface="Cambria" panose="02040503050406030204" pitchFamily="18" charset="0"/>
                <a:ea typeface="Tahoma" panose="020B0604030504040204" pitchFamily="34" charset="0"/>
                <a:cs typeface="Tahoma" panose="020B0604030504040204" pitchFamily="34" charset="0"/>
              </a:rPr>
              <a:t>? </a:t>
            </a:r>
            <a:r>
              <a:rPr lang="en-US" sz="2000" dirty="0" err="1">
                <a:latin typeface="Cambria" panose="02040503050406030204" pitchFamily="18" charset="0"/>
                <a:ea typeface="Tahoma" panose="020B0604030504040204" pitchFamily="34" charset="0"/>
                <a:cs typeface="Tahoma" panose="020B0604030504040204" pitchFamily="34" charset="0"/>
              </a:rPr>
              <a:t>What are the issues </a:t>
            </a:r>
            <a:r>
              <a:rPr lang="en-US" sz="2000" dirty="0">
                <a:latin typeface="Cambria" panose="02040503050406030204" pitchFamily="18" charset="0"/>
                <a:ea typeface="Tahoma" panose="020B0604030504040204" pitchFamily="34" charset="0"/>
                <a:cs typeface="Tahoma" panose="020B0604030504040204" pitchFamily="34" charset="0"/>
              </a:rPr>
              <a:t>in </a:t>
            </a:r>
            <a:r>
              <a:rPr lang="en-US" sz="2000" dirty="0" err="1">
                <a:latin typeface="Cambria" panose="02040503050406030204" pitchFamily="18" charset="0"/>
                <a:ea typeface="Tahoma" panose="020B0604030504040204" pitchFamily="34" charset="0"/>
                <a:cs typeface="Tahoma" panose="020B0604030504040204" pitchFamily="34" charset="0"/>
              </a:rPr>
              <a:t>that department</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Their job description</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Their strengths </a:t>
            </a:r>
            <a:r>
              <a:rPr lang="en-US" sz="2000" dirty="0">
                <a:latin typeface="Cambria" panose="02040503050406030204" pitchFamily="18" charset="0"/>
                <a:ea typeface="Tahoma" panose="020B0604030504040204" pitchFamily="34" charset="0"/>
                <a:cs typeface="Tahoma" panose="020B0604030504040204" pitchFamily="34" charset="0"/>
              </a:rPr>
              <a:t>and </a:t>
            </a:r>
            <a:r>
              <a:rPr lang="en-US" sz="2000" dirty="0" err="1">
                <a:latin typeface="Cambria" panose="02040503050406030204" pitchFamily="18" charset="0"/>
                <a:ea typeface="Tahoma" panose="020B0604030504040204" pitchFamily="34" charset="0"/>
                <a:cs typeface="Tahoma" panose="020B0604030504040204" pitchFamily="34" charset="0"/>
              </a:rPr>
              <a:t>weaknesses in their work</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Age/Gender</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Educational background</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Years of experience/Time worked for </a:t>
            </a:r>
            <a:r>
              <a:rPr lang="en-US" sz="2000" dirty="0">
                <a:latin typeface="Cambria" panose="02040503050406030204" pitchFamily="18" charset="0"/>
                <a:ea typeface="Tahoma" panose="020B0604030504040204" pitchFamily="34" charset="0"/>
                <a:cs typeface="Tahoma" panose="020B0604030504040204" pitchFamily="34" charset="0"/>
              </a:rPr>
              <a:t>the Company.</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Habits</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What training courses have they </a:t>
            </a:r>
            <a:r>
              <a:rPr lang="en-US" sz="2000" dirty="0">
                <a:latin typeface="Cambria" panose="02040503050406030204" pitchFamily="18" charset="0"/>
                <a:ea typeface="Tahoma" panose="020B0604030504040204" pitchFamily="34" charset="0"/>
                <a:cs typeface="Tahoma" panose="020B0604030504040204" pitchFamily="34" charset="0"/>
              </a:rPr>
              <a:t>taken? </a:t>
            </a:r>
            <a:r>
              <a:rPr lang="en-US" sz="2000" dirty="0" err="1">
                <a:latin typeface="Cambria" panose="02040503050406030204" pitchFamily="18" charset="0"/>
                <a:ea typeface="Tahoma" panose="020B0604030504040204" pitchFamily="34" charset="0"/>
                <a:cs typeface="Tahoma" panose="020B0604030504040204" pitchFamily="34" charset="0"/>
              </a:rPr>
              <a:t>How long did it take</a:t>
            </a:r>
            <a:r>
              <a:rPr lang="en-US" sz="2000" dirty="0">
                <a:latin typeface="Cambria" panose="02040503050406030204" pitchFamily="18" charset="0"/>
                <a:ea typeface="Tahoma" panose="020B0604030504040204" pitchFamily="34" charset="0"/>
                <a:cs typeface="Tahoma" panose="020B0604030504040204" pitchFamily="34" charset="0"/>
              </a:rPr>
              <a:t>?</a:t>
            </a:r>
          </a:p>
          <a:p>
            <a:pPr marL="571500" indent="-342900">
              <a:spcBef>
                <a:spcPts val="600"/>
              </a:spcBef>
              <a:spcAft>
                <a:spcPts val="1200"/>
              </a:spcAft>
              <a:buFont typeface="Arial" panose="020B0604020202020204" pitchFamily="34" charset="0"/>
              <a:buChar char="•"/>
            </a:pPr>
            <a:r>
              <a:rPr lang="en-US" sz="2000" dirty="0" err="1">
                <a:latin typeface="Cambria" panose="02040503050406030204" pitchFamily="18" charset="0"/>
                <a:ea typeface="Tahoma" panose="020B0604030504040204" pitchFamily="34" charset="0"/>
                <a:cs typeface="Tahoma" panose="020B0604030504040204" pitchFamily="34" charset="0"/>
              </a:rPr>
              <a:t>What are their aspirations</a:t>
            </a:r>
            <a:r>
              <a:rPr lang="en-US" sz="2000" dirty="0">
                <a:latin typeface="Cambria" panose="02040503050406030204" pitchFamily="18" charset="0"/>
                <a:ea typeface="Tahoma" panose="020B0604030504040204" pitchFamily="34" charset="0"/>
                <a:cs typeface="Tahoma" panose="020B0604030504040204" pitchFamily="34" charset="0"/>
              </a:rPr>
              <a:t>?</a:t>
            </a:r>
          </a:p>
        </p:txBody>
      </p:sp>
      <p:pic>
        <p:nvPicPr>
          <p:cNvPr id="29701" name="Picture 4" descr="j0078751"/>
          <p:cNvPicPr>
            <a:picLocks noChangeAspect="1" noChangeArrowheads="1"/>
          </p:cNvPicPr>
          <p:nvPr/>
        </p:nvPicPr>
        <p:blipFill>
          <a:blip r:embed="rId2"/>
          <a:srcRect/>
          <a:stretch>
            <a:fillRect/>
          </a:stretch>
        </p:blipFill>
        <p:spPr bwMode="auto">
          <a:xfrm>
            <a:off x="987852" y="3443145"/>
            <a:ext cx="1726552" cy="1430945"/>
          </a:xfrm>
          <a:prstGeom prst="rect">
            <a:avLst/>
          </a:prstGeom>
          <a:noFill/>
          <a:ln w="9525">
            <a:noFill/>
            <a:miter lim="800000"/>
            <a:headEnd/>
            <a:tailEnd/>
          </a:ln>
        </p:spPr>
      </p:pic>
      <p:pic>
        <p:nvPicPr>
          <p:cNvPr id="29702" name="Picture 5" descr="j0078751"/>
          <p:cNvPicPr>
            <a:picLocks noChangeAspect="1" noChangeArrowheads="1"/>
          </p:cNvPicPr>
          <p:nvPr/>
        </p:nvPicPr>
        <p:blipFill>
          <a:blip r:embed="rId2"/>
          <a:srcRect/>
          <a:stretch>
            <a:fillRect/>
          </a:stretch>
        </p:blipFill>
        <p:spPr bwMode="auto">
          <a:xfrm>
            <a:off x="987851" y="2012200"/>
            <a:ext cx="1726552" cy="1430945"/>
          </a:xfrm>
          <a:prstGeom prst="rect">
            <a:avLst/>
          </a:prstGeom>
          <a:noFill/>
          <a:ln w="9525">
            <a:noFill/>
            <a:miter lim="800000"/>
            <a:headEnd/>
            <a:tailEnd/>
          </a:ln>
        </p:spPr>
      </p:pic>
      <p:pic>
        <p:nvPicPr>
          <p:cNvPr id="29703" name="Picture 6" descr="j0078751"/>
          <p:cNvPicPr>
            <a:picLocks noChangeAspect="1" noChangeArrowheads="1"/>
          </p:cNvPicPr>
          <p:nvPr/>
        </p:nvPicPr>
        <p:blipFill>
          <a:blip r:embed="rId2"/>
          <a:srcRect/>
          <a:stretch>
            <a:fillRect/>
          </a:stretch>
        </p:blipFill>
        <p:spPr bwMode="auto">
          <a:xfrm>
            <a:off x="1152716" y="4874089"/>
            <a:ext cx="1726552" cy="1430945"/>
          </a:xfrm>
          <a:prstGeom prst="rect">
            <a:avLst/>
          </a:prstGeom>
          <a:noFill/>
          <a:ln w="9525">
            <a:noFill/>
            <a:miter lim="800000"/>
            <a:headEnd/>
            <a:tailEnd/>
          </a:ln>
        </p:spPr>
      </p:pic>
    </p:spTree>
    <p:extLst>
      <p:ext uri="{BB962C8B-B14F-4D97-AF65-F5344CB8AC3E}">
        <p14:creationId xmlns:p14="http://schemas.microsoft.com/office/powerpoint/2010/main" val="38234256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a:xfrm>
            <a:off x="348773" y="1096163"/>
            <a:ext cx="11273476" cy="930601"/>
          </a:xfrm>
        </p:spPr>
        <p:txBody>
          <a:bodyPr>
            <a:noAutofit/>
          </a:bodyPr>
          <a:lstStyle/>
          <a:p>
            <a:pPr eaLnBrk="1" hangingPunct="1"/>
            <a:r>
              <a:rPr lang="en-US" sz="3200" dirty="0">
                <a:ea typeface="Tahoma" panose="020B0604030504040204" pitchFamily="34" charset="0"/>
                <a:cs typeface="Arial" panose="020B0604020202020204" pitchFamily="34" charset="0"/>
              </a:rPr>
              <a:t>SET SMART TRAINING GOALS</a:t>
            </a:r>
          </a:p>
        </p:txBody>
      </p:sp>
      <p:graphicFrame>
        <p:nvGraphicFramePr>
          <p:cNvPr id="3" name="Diagram 2">
            <a:extLst>
              <a:ext uri="{FF2B5EF4-FFF2-40B4-BE49-F238E27FC236}">
                <a16:creationId xmlns:a16="http://schemas.microsoft.com/office/drawing/2014/main" id="{5D2AFB21-E69B-6B51-8800-205FA1A7BB90}"/>
              </a:ext>
            </a:extLst>
          </p:cNvPr>
          <p:cNvGraphicFramePr/>
          <p:nvPr>
            <p:extLst>
              <p:ext uri="{D42A27DB-BD31-4B8C-83A1-F6EECF244321}">
                <p14:modId xmlns:p14="http://schemas.microsoft.com/office/powerpoint/2010/main" val="2724898854"/>
              </p:ext>
            </p:extLst>
          </p:nvPr>
        </p:nvGraphicFramePr>
        <p:xfrm>
          <a:off x="1296025" y="808270"/>
          <a:ext cx="5623760" cy="56419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25" name="Picture 5" descr="j0293844"/>
          <p:cNvPicPr>
            <a:picLocks noGrp="1" noChangeAspect="1" noChangeArrowheads="1"/>
          </p:cNvPicPr>
          <p:nvPr>
            <p:ph sz="half" idx="2"/>
          </p:nvPr>
        </p:nvPicPr>
        <p:blipFill>
          <a:blip r:embed="rId7"/>
          <a:srcRect/>
          <a:stretch>
            <a:fillRect/>
          </a:stretch>
        </p:blipFill>
        <p:spPr>
          <a:xfrm>
            <a:off x="7554687" y="2391761"/>
            <a:ext cx="3628178" cy="4032170"/>
          </a:xfrm>
        </p:spPr>
      </p:pic>
    </p:spTree>
    <p:extLst>
      <p:ext uri="{BB962C8B-B14F-4D97-AF65-F5344CB8AC3E}">
        <p14:creationId xmlns:p14="http://schemas.microsoft.com/office/powerpoint/2010/main" val="20980446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sz="half" idx="1"/>
          </p:nvPr>
        </p:nvSpPr>
        <p:spPr>
          <a:xfrm>
            <a:off x="1529593" y="2098948"/>
            <a:ext cx="4707114" cy="4740450"/>
          </a:xfrm>
          <a:ln w="38100" cmpd="dbl">
            <a:solidFill>
              <a:srgbClr val="333333"/>
            </a:solidFill>
            <a:miter lim="800000"/>
            <a:headEnd/>
            <a:tailEnd/>
          </a:ln>
        </p:spPr>
        <p:txBody>
          <a:bodyPr>
            <a:normAutofit/>
          </a:bodyPr>
          <a:lstStyle/>
          <a:p>
            <a:pPr>
              <a:buClr>
                <a:srgbClr val="3333FF"/>
              </a:buClr>
            </a:pPr>
            <a:r>
              <a:rPr lang="vi-VN" sz="2000" b="1" dirty="0">
                <a:solidFill>
                  <a:srgbClr val="0000FF"/>
                </a:solidFill>
                <a:latin typeface="+mj-lt"/>
              </a:rPr>
              <a:t>Verbs that do not express an action:</a:t>
            </a:r>
            <a:endParaRPr lang="en-US" sz="2000" b="1" dirty="0">
              <a:solidFill>
                <a:srgbClr val="0000FF"/>
              </a:solidFill>
              <a:latin typeface="+mj-lt"/>
            </a:endParaRP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Learn </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Understand </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Implement</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Know</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Acquire</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 Achieve</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Feel</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 Think</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 Trust</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 Perceive</a:t>
            </a:r>
          </a:p>
          <a:p>
            <a:pPr eaLnBrk="1" hangingPunct="1">
              <a:buClr>
                <a:srgbClr val="3333FF"/>
              </a:buClr>
              <a:buFont typeface="Wingdings" pitchFamily="2" charset="2"/>
              <a:buChar char="§"/>
            </a:pPr>
            <a:endParaRPr lang="en-US" sz="2400" b="1" dirty="0">
              <a:latin typeface="Cambria" panose="02040503050406030204" pitchFamily="18" charset="0"/>
            </a:endParaRPr>
          </a:p>
        </p:txBody>
      </p:sp>
      <p:sp>
        <p:nvSpPr>
          <p:cNvPr id="37891" name="Rectangle 3"/>
          <p:cNvSpPr>
            <a:spLocks noGrp="1" noChangeArrowheads="1"/>
          </p:cNvSpPr>
          <p:nvPr>
            <p:ph sz="half" idx="2"/>
          </p:nvPr>
        </p:nvSpPr>
        <p:spPr>
          <a:xfrm>
            <a:off x="6485870" y="2098948"/>
            <a:ext cx="4707114" cy="4740450"/>
          </a:xfrm>
          <a:noFill/>
          <a:ln w="38100" cmpd="dbl">
            <a:solidFill>
              <a:schemeClr val="tx1"/>
            </a:solidFill>
            <a:miter lim="800000"/>
            <a:headEnd/>
            <a:tailEnd/>
          </a:ln>
        </p:spPr>
        <p:txBody>
          <a:bodyPr>
            <a:normAutofit/>
          </a:bodyPr>
          <a:lstStyle/>
          <a:p>
            <a:r>
              <a:rPr lang="vi-VN" sz="2000" b="1" dirty="0">
                <a:solidFill>
                  <a:srgbClr val="0000FF"/>
                </a:solidFill>
                <a:latin typeface="Cambria" panose="02040503050406030204" pitchFamily="18" charset="0"/>
                <a:ea typeface="Cambria" panose="02040503050406030204" pitchFamily="18" charset="0"/>
              </a:rPr>
              <a:t>Action verbs:</a:t>
            </a: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Tell</a:t>
            </a: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Relate</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Explain</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Discuss</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Analyze</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Compare</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Identify</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a:latin typeface="Cambria" panose="02040503050406030204" pitchFamily="18" charset="0"/>
                <a:ea typeface="Cambria" panose="02040503050406030204" pitchFamily="18" charset="0"/>
              </a:rPr>
              <a:t>List</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Control</a:t>
            </a:r>
            <a:endParaRPr lang="en-US" sz="2000" dirty="0">
              <a:latin typeface="Cambria" panose="02040503050406030204" pitchFamily="18" charset="0"/>
              <a:ea typeface="Cambria" panose="02040503050406030204" pitchFamily="18" charset="0"/>
            </a:endParaRPr>
          </a:p>
          <a:p>
            <a:pPr marL="571500" indent="-342900">
              <a:buFont typeface="Arial" panose="020B0604020202020204" pitchFamily="34" charset="0"/>
              <a:buChar char="•"/>
            </a:pPr>
            <a:r>
              <a:rPr lang="vi-VN" sz="2000" dirty="0" err="1">
                <a:latin typeface="Cambria" panose="02040503050406030204" pitchFamily="18" charset="0"/>
                <a:ea typeface="Cambria" panose="02040503050406030204" pitchFamily="18" charset="0"/>
              </a:rPr>
              <a:t>Demonstrate</a:t>
            </a:r>
            <a:endParaRPr lang="vi-VN" sz="2000" dirty="0">
              <a:latin typeface="Cambria" panose="02040503050406030204" pitchFamily="18" charset="0"/>
              <a:ea typeface="Cambria" panose="02040503050406030204" pitchFamily="18" charset="0"/>
            </a:endParaRPr>
          </a:p>
          <a:p>
            <a:endParaRPr lang="en-US" sz="2400" dirty="0">
              <a:solidFill>
                <a:srgbClr val="0000FF"/>
              </a:solidFill>
              <a:latin typeface="Cambria" panose="02040503050406030204" pitchFamily="18" charset="0"/>
              <a:ea typeface="Cambria" panose="02040503050406030204" pitchFamily="18" charset="0"/>
            </a:endParaRPr>
          </a:p>
        </p:txBody>
      </p:sp>
      <p:sp>
        <p:nvSpPr>
          <p:cNvPr id="37892" name="Rectangle 4"/>
          <p:cNvSpPr>
            <a:spLocks noChangeArrowheads="1"/>
          </p:cNvSpPr>
          <p:nvPr/>
        </p:nvSpPr>
        <p:spPr bwMode="black">
          <a:xfrm>
            <a:off x="2642850" y="302925"/>
            <a:ext cx="7795913" cy="91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p>
            <a:endParaRPr lang="en-US" b="1" dirty="0">
              <a:latin typeface="Cambria" panose="02040503050406030204" pitchFamily="18" charset="0"/>
              <a:ea typeface="Cambria" panose="02040503050406030204" pitchFamily="18" charset="0"/>
            </a:endParaRPr>
          </a:p>
        </p:txBody>
      </p:sp>
      <p:sp>
        <p:nvSpPr>
          <p:cNvPr id="2" name="Rectangle 1"/>
          <p:cNvSpPr/>
          <p:nvPr/>
        </p:nvSpPr>
        <p:spPr>
          <a:xfrm>
            <a:off x="364236" y="1049004"/>
            <a:ext cx="6335452" cy="584699"/>
          </a:xfrm>
          <a:prstGeom prst="rect">
            <a:avLst/>
          </a:prstGeom>
        </p:spPr>
        <p:txBody>
          <a:bodyPr wrap="square">
            <a:spAutoFit/>
          </a:bodyPr>
          <a:lstStyle/>
          <a:p>
            <a:r>
              <a:rPr lang="vi-VN" sz="3200" b="1" dirty="0">
                <a:latin typeface="Cambria" panose="02040503050406030204" pitchFamily="18" charset="0"/>
                <a:ea typeface="Cambria" panose="02040503050406030204" pitchFamily="18" charset="0"/>
                <a:cs typeface="+mj-cs"/>
              </a:rPr>
              <a:t>SET TRAINING OBJECTIVES</a:t>
            </a:r>
          </a:p>
        </p:txBody>
      </p:sp>
      <p:sp>
        <p:nvSpPr>
          <p:cNvPr id="3" name="TextBox 2">
            <a:extLst>
              <a:ext uri="{FF2B5EF4-FFF2-40B4-BE49-F238E27FC236}">
                <a16:creationId xmlns:a16="http://schemas.microsoft.com/office/drawing/2014/main" id="{E5AF6D1D-B635-4D94-B339-51D164397982}"/>
              </a:ext>
            </a:extLst>
          </p:cNvPr>
          <p:cNvSpPr txBox="1"/>
          <p:nvPr/>
        </p:nvSpPr>
        <p:spPr>
          <a:xfrm>
            <a:off x="2944537" y="1621654"/>
            <a:ext cx="7494226" cy="307777"/>
          </a:xfrm>
          <a:prstGeom prst="rect">
            <a:avLst/>
          </a:prstGeom>
          <a:noFill/>
        </p:spPr>
        <p:txBody>
          <a:bodyPr wrap="square" lIns="0" tIns="0" rIns="0" bIns="0" rtlCol="0">
            <a:spAutoFit/>
          </a:bodyPr>
          <a:lstStyle/>
          <a:p>
            <a:r>
              <a:rPr lang="en-US" sz="2000" dirty="0" err="1">
                <a:latin typeface="Cambria" panose="02040503050406030204" pitchFamily="18" charset="0"/>
                <a:ea typeface="Cambria" panose="02040503050406030204" pitchFamily="18" charset="0"/>
              </a:rPr>
              <a:t>Upon completion of the training course</a:t>
            </a:r>
            <a:r>
              <a:rPr lang="en-US" sz="2000" dirty="0">
                <a:latin typeface="Cambria" panose="02040503050406030204" pitchFamily="18" charset="0"/>
                <a:ea typeface="Cambria" panose="02040503050406030204" pitchFamily="18" charset="0"/>
              </a:rPr>
              <a:t>, </a:t>
            </a:r>
            <a:r>
              <a:rPr lang="en-US" sz="2000" dirty="0" err="1">
                <a:latin typeface="Cambria" panose="02040503050406030204" pitchFamily="18" charset="0"/>
                <a:ea typeface="Cambria" panose="02040503050406030204" pitchFamily="18" charset="0"/>
              </a:rPr>
              <a:t>participants will be able to</a:t>
            </a:r>
            <a:r>
              <a:rPr lang="en-US" sz="20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2381518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35794" y="972269"/>
            <a:ext cx="6649659" cy="685711"/>
          </a:xfrm>
        </p:spPr>
        <p:txBody>
          <a:bodyPr>
            <a:noAutofit/>
          </a:bodyPr>
          <a:lstStyle/>
          <a:p>
            <a:pPr eaLnBrk="1" hangingPunct="1"/>
            <a:r>
              <a:rPr lang="en-US" altLang="en-US" b="1" dirty="0">
                <a:cs typeface="Arial" panose="020B0604020202020204" pitchFamily="34" charset="0"/>
              </a:rPr>
              <a:t>RESOURCES FOR TEACHERS</a:t>
            </a:r>
          </a:p>
        </p:txBody>
      </p:sp>
      <p:graphicFrame>
        <p:nvGraphicFramePr>
          <p:cNvPr id="3" name="Content Placeholder 2">
            <a:extLst>
              <a:ext uri="{FF2B5EF4-FFF2-40B4-BE49-F238E27FC236}">
                <a16:creationId xmlns:a16="http://schemas.microsoft.com/office/drawing/2014/main" id="{912202AA-D58F-DF87-E1C0-6B5350AE3473}"/>
              </a:ext>
            </a:extLst>
          </p:cNvPr>
          <p:cNvGraphicFramePr>
            <a:graphicFrameLocks noGrp="1"/>
          </p:cNvGraphicFramePr>
          <p:nvPr>
            <p:ph idx="1"/>
            <p:extLst>
              <p:ext uri="{D42A27DB-BD31-4B8C-83A1-F6EECF244321}">
                <p14:modId xmlns:p14="http://schemas.microsoft.com/office/powerpoint/2010/main" val="2483509452"/>
              </p:ext>
            </p:extLst>
          </p:nvPr>
        </p:nvGraphicFramePr>
        <p:xfrm>
          <a:off x="1493104" y="1777263"/>
          <a:ext cx="5465702" cy="4623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4" descr="C:\Users\Ptue1\AppData\Local\Microsoft\Windows\Temporary Internet Files\Content.IE5\Q5EBJ5NT\MCPE07250_0000[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96026" y="1599257"/>
            <a:ext cx="3626201" cy="4401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476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a:xfrm>
            <a:off x="306925" y="1063080"/>
            <a:ext cx="8719907" cy="857138"/>
          </a:xfrm>
        </p:spPr>
        <p:txBody>
          <a:bodyPr>
            <a:normAutofit/>
          </a:bodyPr>
          <a:lstStyle/>
          <a:p>
            <a:pPr eaLnBrk="1" hangingPunct="1"/>
            <a:r>
              <a:rPr lang="en-US" b="1" dirty="0">
                <a:ea typeface="Tahoma" panose="020B0604030504040204" pitchFamily="34" charset="0"/>
                <a:cs typeface="Tahoma" panose="020B0604030504040204" pitchFamily="34" charset="0"/>
              </a:rPr>
              <a:t>PREPARE LESSON PLANS</a:t>
            </a:r>
          </a:p>
        </p:txBody>
      </p:sp>
      <p:pic>
        <p:nvPicPr>
          <p:cNvPr id="6" name="Picture 9" descr="MCPE01984_0000[1]"/>
          <p:cNvPicPr preferRelativeResize="0">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623336" y="2497477"/>
            <a:ext cx="3847358" cy="366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Rectangle 3"/>
          <p:cNvSpPr>
            <a:spLocks noGrp="1" noChangeArrowheads="1"/>
          </p:cNvSpPr>
          <p:nvPr>
            <p:ph type="body" sz="half" idx="2"/>
          </p:nvPr>
        </p:nvSpPr>
        <p:spPr>
          <a:xfrm>
            <a:off x="4567881" y="2109285"/>
            <a:ext cx="7243053" cy="5082877"/>
          </a:xfrm>
        </p:spPr>
        <p:txBody>
          <a:bodyPr>
            <a:noAutofit/>
          </a:bodyPr>
          <a:lstStyle/>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Develop a detailed course plan </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identify main content/detailed</a:t>
            </a:r>
            <a:r>
              <a:rPr lang="en-US" sz="2000" dirty="0">
                <a:latin typeface="Cambria" panose="02040503050406030204" pitchFamily="18" charset="0"/>
                <a:cs typeface="Arial" panose="020B0604020202020204" pitchFamily="34" charset="0"/>
              </a:rPr>
              <a:t> </a:t>
            </a:r>
            <a:r>
              <a:rPr lang="en-US" sz="2000" dirty="0" err="1">
                <a:latin typeface="Cambria" panose="02040503050406030204" pitchFamily="18" charset="0"/>
                <a:cs typeface="Arial" panose="020B0604020202020204" pitchFamily="34" charset="0"/>
              </a:rPr>
              <a:t>content/teaching methods/teaching aids/time</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Organize </a:t>
            </a:r>
            <a:r>
              <a:rPr lang="en-US" sz="2000" dirty="0">
                <a:latin typeface="Cambria" panose="02040503050406030204" pitchFamily="18" charset="0"/>
                <a:cs typeface="Arial" panose="020B0604020202020204" pitchFamily="34" charset="0"/>
              </a:rPr>
              <a:t>content </a:t>
            </a:r>
            <a:r>
              <a:rPr lang="en-US" sz="2000" dirty="0" err="1">
                <a:latin typeface="Cambria" panose="02040503050406030204" pitchFamily="18" charset="0"/>
                <a:cs typeface="Arial" panose="020B0604020202020204" pitchFamily="34" charset="0"/>
              </a:rPr>
              <a:t>logically</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Present persuasive arguments/evidence/data</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Activities </a:t>
            </a:r>
            <a:r>
              <a:rPr lang="en-US" sz="2000" dirty="0">
                <a:latin typeface="Cambria" panose="02040503050406030204" pitchFamily="18" charset="0"/>
                <a:cs typeface="Arial" panose="020B0604020202020204" pitchFamily="34" charset="0"/>
              </a:rPr>
              <a:t>(</a:t>
            </a:r>
            <a:r>
              <a:rPr lang="en-US" sz="2000" dirty="0" err="1">
                <a:latin typeface="Cambria" panose="02040503050406030204" pitchFamily="18" charset="0"/>
                <a:cs typeface="Arial" panose="020B0604020202020204" pitchFamily="34" charset="0"/>
              </a:rPr>
              <a:t>or illustrative examples</a:t>
            </a:r>
            <a:r>
              <a:rPr lang="en-US" sz="2000" dirty="0">
                <a:latin typeface="Cambria" panose="02040503050406030204" pitchFamily="18" charset="0"/>
                <a:cs typeface="Arial" panose="020B0604020202020204" pitchFamily="34" charset="0"/>
              </a:rPr>
              <a:t>).</a:t>
            </a:r>
          </a:p>
          <a:p>
            <a:pPr marL="342900" indent="-342900">
              <a:lnSpc>
                <a:spcPct val="150000"/>
              </a:lnSpc>
              <a:spcBef>
                <a:spcPts val="600"/>
              </a:spcBef>
              <a:spcAft>
                <a:spcPts val="1200"/>
              </a:spcAft>
              <a:buFont typeface="Arial" panose="020B0604020202020204" pitchFamily="34" charset="0"/>
              <a:buChar char="•"/>
            </a:pPr>
            <a:r>
              <a:rPr lang="en-US" sz="2000" dirty="0" err="1">
                <a:latin typeface="Cambria" panose="02040503050406030204" pitchFamily="18" charset="0"/>
                <a:cs typeface="Arial" panose="020B0604020202020204" pitchFamily="34" charset="0"/>
              </a:rPr>
              <a:t>Use teaching aids effectively</a:t>
            </a:r>
            <a:r>
              <a:rPr lang="en-US" sz="2000" dirty="0">
                <a:latin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221370042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4075" y="1092256"/>
            <a:ext cx="8487695" cy="555291"/>
          </a:xfrm>
        </p:spPr>
        <p:txBody>
          <a:bodyPr>
            <a:normAutofit/>
          </a:bodyPr>
          <a:lstStyle/>
          <a:p>
            <a:r>
              <a:rPr lang="en-US" b="1" dirty="0">
                <a:cs typeface="Arial" panose="020B0604020202020204" pitchFamily="34" charset="0"/>
              </a:rPr>
              <a:t>LESSON PLAN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05038178"/>
              </p:ext>
            </p:extLst>
          </p:nvPr>
        </p:nvGraphicFramePr>
        <p:xfrm>
          <a:off x="1176804" y="1765103"/>
          <a:ext cx="10176996" cy="4817750"/>
        </p:xfrm>
        <a:graphic>
          <a:graphicData uri="http://schemas.openxmlformats.org/drawingml/2006/table">
            <a:tbl>
              <a:tblPr firstRow="1" bandRow="1">
                <a:tableStyleId>{5C22544A-7EE6-4342-B048-85BDC9FD1C3A}</a:tableStyleId>
              </a:tblPr>
              <a:tblGrid>
                <a:gridCol w="2544249">
                  <a:extLst>
                    <a:ext uri="{9D8B030D-6E8A-4147-A177-3AD203B41FA5}">
                      <a16:colId xmlns:a16="http://schemas.microsoft.com/office/drawing/2014/main" val="20000"/>
                    </a:ext>
                  </a:extLst>
                </a:gridCol>
                <a:gridCol w="2544249">
                  <a:extLst>
                    <a:ext uri="{9D8B030D-6E8A-4147-A177-3AD203B41FA5}">
                      <a16:colId xmlns:a16="http://schemas.microsoft.com/office/drawing/2014/main" val="20001"/>
                    </a:ext>
                  </a:extLst>
                </a:gridCol>
                <a:gridCol w="2544249">
                  <a:extLst>
                    <a:ext uri="{9D8B030D-6E8A-4147-A177-3AD203B41FA5}">
                      <a16:colId xmlns:a16="http://schemas.microsoft.com/office/drawing/2014/main" val="20002"/>
                    </a:ext>
                  </a:extLst>
                </a:gridCol>
                <a:gridCol w="2544249">
                  <a:extLst>
                    <a:ext uri="{9D8B030D-6E8A-4147-A177-3AD203B41FA5}">
                      <a16:colId xmlns:a16="http://schemas.microsoft.com/office/drawing/2014/main" val="20003"/>
                    </a:ext>
                  </a:extLst>
                </a:gridCol>
              </a:tblGrid>
              <a:tr h="688250">
                <a:tc>
                  <a:txBody>
                    <a:bodyPr/>
                    <a:lstStyle/>
                    <a:p>
                      <a:pPr algn="ctr"/>
                      <a:r>
                        <a:rPr lang="en-US" sz="1400" baseline="0" dirty="0" err="1">
                          <a:latin typeface="Cambria" panose="02040503050406030204" pitchFamily="18" charset="0"/>
                          <a:ea typeface="Cambria" panose="02040503050406030204" pitchFamily="18" charset="0"/>
                        </a:rPr>
                        <a:t>Time</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baseline="0" dirty="0">
                          <a:latin typeface="Cambria" panose="02040503050406030204" pitchFamily="18" charset="0"/>
                          <a:ea typeface="Cambria" panose="02040503050406030204" pitchFamily="18" charset="0"/>
                        </a:rPr>
                        <a:t>Content</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baseline="0" dirty="0" err="1">
                          <a:latin typeface="Cambria" panose="02040503050406030204" pitchFamily="18" charset="0"/>
                          <a:ea typeface="Cambria" panose="02040503050406030204" pitchFamily="18" charset="0"/>
                        </a:rPr>
                        <a:t>Method</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pPr algn="ctr"/>
                      <a:r>
                        <a:rPr lang="en-US" sz="1400" baseline="0" dirty="0" err="1">
                          <a:latin typeface="Cambria" panose="02040503050406030204" pitchFamily="18" charset="0"/>
                          <a:ea typeface="Cambria" panose="02040503050406030204" pitchFamily="18" charset="0"/>
                        </a:rPr>
                        <a:t>Supporting Materials/Equipment</a:t>
                      </a:r>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0"/>
                  </a:ext>
                </a:extLst>
              </a:tr>
              <a:tr h="688250">
                <a:tc>
                  <a:txBody>
                    <a:bodyPr/>
                    <a:lstStyle/>
                    <a:p>
                      <a:r>
                        <a:rPr lang="en-US" sz="1400" dirty="0" err="1">
                          <a:latin typeface="Cambria" panose="02040503050406030204" pitchFamily="18" charset="0"/>
                          <a:ea typeface="Cambria" panose="02040503050406030204" pitchFamily="18" charset="0"/>
                        </a:rPr>
                        <a:t>Day</a:t>
                      </a:r>
                      <a:r>
                        <a:rPr lang="en-US" sz="1400" baseline="0" dirty="0">
                          <a:latin typeface="Cambria" panose="02040503050406030204" pitchFamily="18" charset="0"/>
                          <a:ea typeface="Cambria" panose="02040503050406030204" pitchFamily="18" charset="0"/>
                        </a:rPr>
                        <a:t> 1</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1"/>
                  </a:ext>
                </a:extLst>
              </a:tr>
              <a:tr h="688250">
                <a:tc>
                  <a:txBody>
                    <a:bodyPr/>
                    <a:lstStyle/>
                    <a:p>
                      <a:r>
                        <a:rPr lang="en-US" sz="1400" dirty="0">
                          <a:latin typeface="Cambria" panose="02040503050406030204" pitchFamily="18" charset="0"/>
                          <a:ea typeface="Cambria" panose="02040503050406030204" pitchFamily="18" charset="0"/>
                        </a:rPr>
                        <a:t>8:30 – 9:00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2"/>
                  </a:ext>
                </a:extLst>
              </a:tr>
              <a:tr h="688250">
                <a:tc>
                  <a:txBody>
                    <a:bodyPr/>
                    <a:lstStyle/>
                    <a:p>
                      <a:r>
                        <a:rPr lang="en-US" sz="1400" dirty="0">
                          <a:latin typeface="Cambria" panose="02040503050406030204" pitchFamily="18" charset="0"/>
                          <a:ea typeface="Cambria" panose="02040503050406030204" pitchFamily="18" charset="0"/>
                        </a:rPr>
                        <a:t>9:00 – 9:20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3"/>
                  </a:ext>
                </a:extLst>
              </a:tr>
              <a:tr h="688250">
                <a:tc>
                  <a:txBody>
                    <a:bodyPr/>
                    <a:lstStyle/>
                    <a:p>
                      <a:r>
                        <a:rPr lang="en-US" sz="1400" dirty="0">
                          <a:latin typeface="Cambria" panose="02040503050406030204" pitchFamily="18" charset="0"/>
                          <a:ea typeface="Cambria" panose="02040503050406030204" pitchFamily="18" charset="0"/>
                        </a:rPr>
                        <a:t>9:20 – 10:00</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4"/>
                  </a:ext>
                </a:extLst>
              </a:tr>
              <a:tr h="688250">
                <a:tc>
                  <a:txBody>
                    <a:bodyPr/>
                    <a:lstStyle/>
                    <a:p>
                      <a:r>
                        <a:rPr lang="en-US" sz="1400" dirty="0">
                          <a:latin typeface="Cambria" panose="02040503050406030204" pitchFamily="18" charset="0"/>
                          <a:ea typeface="Cambria" panose="02040503050406030204" pitchFamily="18" charset="0"/>
                        </a:rPr>
                        <a:t>…..</a:t>
                      </a: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5"/>
                  </a:ext>
                </a:extLst>
              </a:tr>
              <a:tr h="688250">
                <a:tc>
                  <a:txBody>
                    <a:bodyPr/>
                    <a:lstStyle/>
                    <a:p>
                      <a:r>
                        <a:rPr lang="en-US" sz="1400" dirty="0" err="1">
                          <a:latin typeface="Cambria" panose="02040503050406030204" pitchFamily="18" charset="0"/>
                          <a:ea typeface="Cambria" panose="02040503050406030204" pitchFamily="18" charset="0"/>
                        </a:rPr>
                        <a:t>Day</a:t>
                      </a:r>
                      <a:r>
                        <a:rPr lang="en-US" sz="1400" baseline="0" dirty="0">
                          <a:latin typeface="Cambria" panose="02040503050406030204" pitchFamily="18" charset="0"/>
                          <a:ea typeface="Cambria" panose="02040503050406030204" pitchFamily="18" charset="0"/>
                        </a:rPr>
                        <a:t> 2</a:t>
                      </a:r>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tc>
                  <a:txBody>
                    <a:bodyPr/>
                    <a:lstStyle/>
                    <a:p>
                      <a:endParaRPr lang="en-US" sz="1400" dirty="0">
                        <a:latin typeface="Cambria" panose="02040503050406030204" pitchFamily="18" charset="0"/>
                        <a:ea typeface="Cambria" panose="02040503050406030204" pitchFamily="18" charset="0"/>
                      </a:endParaRPr>
                    </a:p>
                  </a:txBody>
                  <a:tcPr marL="91428" marR="91428" marT="45714" marB="4571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26436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5EE4FF87-F0C3-B3AD-8800-EBD1D7F599E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685430A-AFC7-0015-4E3A-3610631AB6AB}"/>
              </a:ext>
            </a:extLst>
          </p:cNvPr>
          <p:cNvSpPr>
            <a:spLocks noGrp="1"/>
          </p:cNvSpPr>
          <p:nvPr>
            <p:ph type="body" idx="1"/>
          </p:nvPr>
        </p:nvSpPr>
        <p:spPr/>
        <p:txBody>
          <a:bodyPr>
            <a:normAutofit/>
          </a:bodyPr>
          <a:lstStyle/>
          <a:p>
            <a:pPr algn="ctr">
              <a:lnSpc>
                <a:spcPct val="150000"/>
              </a:lnSpc>
            </a:pPr>
            <a:r>
              <a:rPr lang="vi-VN" sz="4800" b="1" dirty="0">
                <a:latin typeface="Cambria" panose="02040503050406030204" pitchFamily="18" charset="0"/>
                <a:ea typeface="Cambria" panose="02040503050406030204" pitchFamily="18" charset="0"/>
              </a:rPr>
              <a:t>INTRODUCTION TO EFFECTIVE TRAINING METHODS</a:t>
            </a:r>
            <a:endParaRPr lang="en-US" sz="4800" b="1" dirty="0"/>
          </a:p>
        </p:txBody>
      </p:sp>
    </p:spTree>
    <p:extLst>
      <p:ext uri="{BB962C8B-B14F-4D97-AF65-F5344CB8AC3E}">
        <p14:creationId xmlns:p14="http://schemas.microsoft.com/office/powerpoint/2010/main" val="42316791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3F37E-B8D2-52E9-F506-C55561493381}"/>
              </a:ext>
            </a:extLst>
          </p:cNvPr>
          <p:cNvSpPr>
            <a:spLocks noGrp="1"/>
          </p:cNvSpPr>
          <p:nvPr>
            <p:ph type="title"/>
          </p:nvPr>
        </p:nvSpPr>
        <p:spPr>
          <a:xfrm>
            <a:off x="430427" y="1061448"/>
            <a:ext cx="11642124" cy="719756"/>
          </a:xfrm>
        </p:spPr>
        <p:txBody>
          <a:bodyPr>
            <a:noAutofit/>
          </a:bodyPr>
          <a:lstStyle/>
          <a:p>
            <a:r>
              <a:rPr lang="en-US" sz="2800" b="1" cap="all" dirty="0"/>
              <a:t>PRACTICE: </a:t>
            </a:r>
            <a:r>
              <a:rPr lang="en-US" sz="2800" b="1" cap="all" dirty="0" err="1"/>
              <a:t>Design </a:t>
            </a:r>
            <a:r>
              <a:rPr lang="en-US" sz="2800" b="1" cap="all" dirty="0"/>
              <a:t>an outline </a:t>
            </a:r>
            <a:r>
              <a:rPr lang="en-US" sz="2800" b="1" cap="all" dirty="0" err="1"/>
              <a:t>for a training session on </a:t>
            </a:r>
            <a:r>
              <a:rPr lang="en-US" sz="2800" b="1" cap="all" dirty="0"/>
              <a:t>ESG/EE</a:t>
            </a:r>
          </a:p>
        </p:txBody>
      </p:sp>
      <p:sp>
        <p:nvSpPr>
          <p:cNvPr id="3" name="Content Placeholder 2">
            <a:extLst>
              <a:ext uri="{FF2B5EF4-FFF2-40B4-BE49-F238E27FC236}">
                <a16:creationId xmlns:a16="http://schemas.microsoft.com/office/drawing/2014/main" id="{BEA00D53-3C1F-EE17-4BBB-8E37C6AA3EC8}"/>
              </a:ext>
            </a:extLst>
          </p:cNvPr>
          <p:cNvSpPr>
            <a:spLocks noGrp="1"/>
          </p:cNvSpPr>
          <p:nvPr>
            <p:ph idx="1"/>
          </p:nvPr>
        </p:nvSpPr>
        <p:spPr/>
        <p:txBody>
          <a:bodyPr/>
          <a:lstStyle/>
          <a:p>
            <a:pPr marL="228600" indent="0">
              <a:lnSpc>
                <a:spcPct val="150000"/>
              </a:lnSpc>
            </a:pPr>
            <a:r>
              <a:rPr lang="en-US" sz="3200" dirty="0">
                <a:latin typeface="Cambria" panose="02040503050406030204" pitchFamily="18" charset="0"/>
                <a:ea typeface="Cambria" panose="02040503050406030204" pitchFamily="18" charset="0"/>
              </a:rPr>
              <a:t>Content: </a:t>
            </a:r>
            <a:r>
              <a:rPr lang="en-US" sz="3200" dirty="0" err="1">
                <a:latin typeface="Cambria" panose="02040503050406030204" pitchFamily="18" charset="0"/>
                <a:ea typeface="Cambria" panose="02040503050406030204" pitchFamily="18" charset="0"/>
              </a:rPr>
              <a:t>Apply planning skills to design a training</a:t>
            </a:r>
            <a:r>
              <a:rPr lang="en-US" sz="3200" dirty="0">
                <a:latin typeface="Cambria" panose="02040503050406030204" pitchFamily="18" charset="0"/>
                <a:ea typeface="Cambria" panose="02040503050406030204" pitchFamily="18" charset="0"/>
              </a:rPr>
              <a:t> outline </a:t>
            </a:r>
            <a:r>
              <a:rPr lang="en-US" sz="3200" dirty="0" err="1">
                <a:latin typeface="Cambria" panose="02040503050406030204" pitchFamily="18" charset="0"/>
                <a:ea typeface="Cambria" panose="02040503050406030204" pitchFamily="18" charset="0"/>
              </a:rPr>
              <a:t>for a specialized topic</a:t>
            </a:r>
            <a:r>
              <a:rPr lang="en-US" sz="3200" dirty="0">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27282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3"/>
          <p:cNvSpPr>
            <a:spLocks noGrp="1" noChangeArrowheads="1"/>
          </p:cNvSpPr>
          <p:nvPr>
            <p:ph type="body" idx="4294967295"/>
          </p:nvPr>
        </p:nvSpPr>
        <p:spPr>
          <a:xfrm>
            <a:off x="643646" y="2326715"/>
            <a:ext cx="5452353" cy="3546013"/>
          </a:xfrm>
        </p:spPr>
        <p:txBody>
          <a:bodyPr>
            <a:noAutofit/>
          </a:bodyPr>
          <a:lstStyle/>
          <a:p>
            <a:pPr marL="685800" indent="-457200">
              <a:lnSpc>
                <a:spcPct val="150000"/>
              </a:lnSpc>
              <a:spcBef>
                <a:spcPts val="600"/>
              </a:spcBef>
              <a:buFont typeface="Arial" panose="020B0604020202020204" pitchFamily="34" charset="0"/>
              <a:buChar char="•"/>
            </a:pPr>
            <a:r>
              <a:rPr lang="en-US" altLang="ja-JP" sz="2400" dirty="0" err="1">
                <a:latin typeface="Cambria" panose="02040503050406030204" pitchFamily="18" charset="0"/>
                <a:ea typeface="Cambria" panose="02040503050406030204" pitchFamily="18" charset="0"/>
                <a:cs typeface="Arial" panose="020B0604020202020204" pitchFamily="34" charset="0"/>
              </a:rPr>
              <a:t>Learn to solve </a:t>
            </a:r>
            <a:r>
              <a:rPr lang="en-US" altLang="ja-JP" sz="2400" dirty="0">
                <a:latin typeface="Cambria" panose="02040503050406030204" pitchFamily="18" charset="0"/>
                <a:ea typeface="Cambria" panose="02040503050406030204" pitchFamily="18" charset="0"/>
                <a:cs typeface="Arial" panose="020B0604020202020204" pitchFamily="34" charset="0"/>
              </a:rPr>
              <a:t>current </a:t>
            </a:r>
            <a:r>
              <a:rPr lang="en-US" altLang="ja-JP" sz="2400" dirty="0" err="1">
                <a:latin typeface="Cambria" panose="02040503050406030204" pitchFamily="18" charset="0"/>
                <a:ea typeface="Cambria" panose="02040503050406030204" pitchFamily="18" charset="0"/>
                <a:cs typeface="Arial" panose="020B0604020202020204" pitchFamily="34" charset="0"/>
              </a:rPr>
              <a:t>problems/issues in your work</a:t>
            </a:r>
            <a:r>
              <a:rPr lang="en-US" altLang="ja-JP" sz="2400" dirty="0">
                <a:latin typeface="Cambria" panose="02040503050406030204" pitchFamily="18" charset="0"/>
                <a:ea typeface="Cambria" panose="02040503050406030204" pitchFamily="18" charset="0"/>
                <a:cs typeface="Arial" panose="020B0604020202020204" pitchFamily="34" charset="0"/>
              </a:rPr>
              <a:t>.</a:t>
            </a:r>
          </a:p>
          <a:p>
            <a:pPr marL="685800" indent="-457200">
              <a:lnSpc>
                <a:spcPct val="150000"/>
              </a:lnSpc>
              <a:spcBef>
                <a:spcPts val="600"/>
              </a:spcBef>
              <a:buFont typeface="Arial" panose="020B0604020202020204" pitchFamily="34" charset="0"/>
              <a:buChar char="•"/>
            </a:pPr>
            <a:r>
              <a:rPr lang="en-US" altLang="ja-JP" sz="2400" dirty="0" err="1">
                <a:latin typeface="Cambria" panose="02040503050406030204" pitchFamily="18" charset="0"/>
                <a:ea typeface="Cambria" panose="02040503050406030204" pitchFamily="18" charset="0"/>
                <a:cs typeface="Arial" panose="020B0604020202020204" pitchFamily="34" charset="0"/>
              </a:rPr>
              <a:t>Learn to cultivate </a:t>
            </a:r>
            <a:r>
              <a:rPr lang="en-US" altLang="ja-JP" sz="2400" dirty="0">
                <a:latin typeface="Cambria" panose="02040503050406030204" pitchFamily="18" charset="0"/>
                <a:ea typeface="Cambria" panose="02040503050406030204" pitchFamily="18" charset="0"/>
                <a:cs typeface="Arial" panose="020B0604020202020204" pitchFamily="34" charset="0"/>
              </a:rPr>
              <a:t>and </a:t>
            </a:r>
            <a:r>
              <a:rPr lang="vi-VN" altLang="ja-JP" sz="2400" dirty="0">
                <a:latin typeface="Cambria" panose="02040503050406030204" pitchFamily="18" charset="0"/>
                <a:ea typeface="Cambria" panose="02040503050406030204" pitchFamily="18" charset="0"/>
                <a:cs typeface="Arial" panose="020B0604020202020204" pitchFamily="34" charset="0"/>
              </a:rPr>
              <a:t>accumulate </a:t>
            </a:r>
            <a:r>
              <a:rPr lang="en-US" altLang="ja-JP" sz="2400" dirty="0" err="1">
                <a:latin typeface="Cambria" panose="02040503050406030204" pitchFamily="18" charset="0"/>
                <a:ea typeface="Cambria" panose="02040503050406030204" pitchFamily="18" charset="0"/>
                <a:cs typeface="Arial" panose="020B0604020202020204" pitchFamily="34" charset="0"/>
              </a:rPr>
              <a:t>knowledge for professional development</a:t>
            </a:r>
            <a:r>
              <a:rPr lang="en-US" altLang="ja-JP" sz="2400" dirty="0">
                <a:latin typeface="Cambria" panose="02040503050406030204" pitchFamily="18" charset="0"/>
                <a:ea typeface="Cambria" panose="02040503050406030204" pitchFamily="18" charset="0"/>
                <a:cs typeface="Arial" panose="020B0604020202020204" pitchFamily="34" charset="0"/>
              </a:rPr>
              <a:t>.</a:t>
            </a:r>
            <a:endParaRPr lang="en-US" altLang="en-US" sz="2400" dirty="0">
              <a:latin typeface="Cambria" panose="02040503050406030204" pitchFamily="18" charset="0"/>
              <a:ea typeface="Cambria" panose="02040503050406030204" pitchFamily="18" charset="0"/>
              <a:cs typeface="Arial" panose="020B0604020202020204" pitchFamily="34" charset="0"/>
            </a:endParaRPr>
          </a:p>
        </p:txBody>
      </p:sp>
      <p:sp>
        <p:nvSpPr>
          <p:cNvPr id="3" name="Rectangle 2">
            <a:extLst>
              <a:ext uri="{FF2B5EF4-FFF2-40B4-BE49-F238E27FC236}">
                <a16:creationId xmlns:a16="http://schemas.microsoft.com/office/drawing/2014/main" id="{5AA4CC33-B1C7-D380-5215-A70462350B37}"/>
              </a:ext>
            </a:extLst>
          </p:cNvPr>
          <p:cNvSpPr txBox="1">
            <a:spLocks noChangeArrowheads="1"/>
          </p:cNvSpPr>
          <p:nvPr/>
        </p:nvSpPr>
        <p:spPr>
          <a:xfrm>
            <a:off x="515999" y="1115351"/>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LEARNING NEEDS</a:t>
            </a:r>
          </a:p>
        </p:txBody>
      </p:sp>
      <p:pic>
        <p:nvPicPr>
          <p:cNvPr id="4" name="Picture 3">
            <a:extLst>
              <a:ext uri="{FF2B5EF4-FFF2-40B4-BE49-F238E27FC236}">
                <a16:creationId xmlns:a16="http://schemas.microsoft.com/office/drawing/2014/main" id="{96E3535C-1276-4A55-F069-2203A9FBBA33}"/>
              </a:ext>
            </a:extLst>
          </p:cNvPr>
          <p:cNvPicPr>
            <a:picLocks noChangeAspect="1"/>
          </p:cNvPicPr>
          <p:nvPr/>
        </p:nvPicPr>
        <p:blipFill>
          <a:blip r:embed="rId3"/>
          <a:stretch>
            <a:fillRect/>
          </a:stretch>
        </p:blipFill>
        <p:spPr>
          <a:xfrm>
            <a:off x="6269482" y="2326715"/>
            <a:ext cx="5452353" cy="3635613"/>
          </a:xfrm>
          <a:prstGeom prst="rect">
            <a:avLst/>
          </a:prstGeom>
        </p:spPr>
      </p:pic>
    </p:spTree>
    <p:extLst>
      <p:ext uri="{BB962C8B-B14F-4D97-AF65-F5344CB8AC3E}">
        <p14:creationId xmlns:p14="http://schemas.microsoft.com/office/powerpoint/2010/main" val="36145978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531B2EC1-0605-6BD7-A227-AA981D2123CB}"/>
              </a:ext>
            </a:extLst>
          </p:cNvPr>
          <p:cNvGraphicFramePr/>
          <p:nvPr>
            <p:extLst>
              <p:ext uri="{D42A27DB-BD31-4B8C-83A1-F6EECF244321}">
                <p14:modId xmlns:p14="http://schemas.microsoft.com/office/powerpoint/2010/main" val="1980179053"/>
              </p:ext>
            </p:extLst>
          </p:nvPr>
        </p:nvGraphicFramePr>
        <p:xfrm>
          <a:off x="-1339887" y="1250829"/>
          <a:ext cx="15105313" cy="55693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23B56012-4874-3EB4-7F97-7FE7129C82EF}"/>
              </a:ext>
            </a:extLst>
          </p:cNvPr>
          <p:cNvSpPr txBox="1">
            <a:spLocks noChangeArrowheads="1"/>
          </p:cNvSpPr>
          <p:nvPr/>
        </p:nvSpPr>
        <p:spPr>
          <a:xfrm>
            <a:off x="515999" y="1029048"/>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LEARNING INTERESTS</a:t>
            </a:r>
          </a:p>
        </p:txBody>
      </p:sp>
    </p:spTree>
    <p:extLst>
      <p:ext uri="{BB962C8B-B14F-4D97-AF65-F5344CB8AC3E}">
        <p14:creationId xmlns:p14="http://schemas.microsoft.com/office/powerpoint/2010/main" val="3940079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66F47F1-089B-F773-E2BA-55C4D3434FCF}"/>
              </a:ext>
            </a:extLst>
          </p:cNvPr>
          <p:cNvGraphicFramePr>
            <a:graphicFrameLocks noGrp="1"/>
          </p:cNvGraphicFramePr>
          <p:nvPr>
            <p:ph idx="1"/>
            <p:extLst>
              <p:ext uri="{D42A27DB-BD31-4B8C-83A1-F6EECF244321}">
                <p14:modId xmlns:p14="http://schemas.microsoft.com/office/powerpoint/2010/main" val="3094007210"/>
              </p:ext>
            </p:extLst>
          </p:nvPr>
        </p:nvGraphicFramePr>
        <p:xfrm>
          <a:off x="1752781" y="1651894"/>
          <a:ext cx="11160001" cy="43194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389" name="Picture 5" descr="ED00313_"/>
          <p:cNvPicPr>
            <a:picLocks noChangeAspect="1" noChangeArrowheads="1"/>
          </p:cNvPicPr>
          <p:nvPr/>
        </p:nvPicPr>
        <p:blipFill>
          <a:blip r:embed="rId7"/>
          <a:srcRect/>
          <a:stretch>
            <a:fillRect/>
          </a:stretch>
        </p:blipFill>
        <p:spPr bwMode="auto">
          <a:xfrm>
            <a:off x="825093" y="2202657"/>
            <a:ext cx="3030216" cy="4053901"/>
          </a:xfrm>
          <a:prstGeom prst="rect">
            <a:avLst/>
          </a:prstGeom>
          <a:noFill/>
          <a:ln w="9525">
            <a:noFill/>
            <a:miter lim="800000"/>
            <a:headEnd/>
            <a:tailEnd/>
          </a:ln>
        </p:spPr>
      </p:pic>
      <p:sp>
        <p:nvSpPr>
          <p:cNvPr id="3" name="Title 2"/>
          <p:cNvSpPr>
            <a:spLocks noGrp="1"/>
          </p:cNvSpPr>
          <p:nvPr>
            <p:ph type="title"/>
          </p:nvPr>
        </p:nvSpPr>
        <p:spPr>
          <a:xfrm>
            <a:off x="208006" y="1070615"/>
            <a:ext cx="10515600" cy="719756"/>
          </a:xfrm>
        </p:spPr>
        <p:txBody>
          <a:bodyPr/>
          <a:lstStyle/>
          <a:p>
            <a:r>
              <a:rPr lang="en-US" dirty="0">
                <a:ea typeface="Tahoma" panose="020B0604030504040204" pitchFamily="34" charset="0"/>
                <a:cs typeface="Arial" panose="020B0604020202020204" pitchFamily="34" charset="0"/>
              </a:rPr>
              <a:t>CONCEPT OF ADVANCED TRAINING METHODS</a:t>
            </a:r>
            <a:endParaRPr lang="en-US" dirty="0"/>
          </a:p>
        </p:txBody>
      </p:sp>
    </p:spTree>
    <p:extLst>
      <p:ext uri="{BB962C8B-B14F-4D97-AF65-F5344CB8AC3E}">
        <p14:creationId xmlns:p14="http://schemas.microsoft.com/office/powerpoint/2010/main" val="624059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76231" y="1055859"/>
            <a:ext cx="10515600" cy="719756"/>
          </a:xfrm>
        </p:spPr>
        <p:txBody>
          <a:bodyPr>
            <a:noAutofit/>
          </a:bodyPr>
          <a:lstStyle/>
          <a:p>
            <a:pPr eaLnBrk="1" hangingPunct="1"/>
            <a:r>
              <a:rPr lang="en-US" altLang="en-US" dirty="0">
                <a:cs typeface="Arial" panose="020B0604020202020204" pitchFamily="34" charset="0"/>
              </a:rPr>
              <a:t>STUDENTS ARE OUR FOCUS</a:t>
            </a:r>
          </a:p>
        </p:txBody>
      </p:sp>
      <p:graphicFrame>
        <p:nvGraphicFramePr>
          <p:cNvPr id="3" name="Content Placeholder 2">
            <a:extLst>
              <a:ext uri="{FF2B5EF4-FFF2-40B4-BE49-F238E27FC236}">
                <a16:creationId xmlns:a16="http://schemas.microsoft.com/office/drawing/2014/main" id="{581E98B0-3702-8367-5F35-F58E89FF122F}"/>
              </a:ext>
            </a:extLst>
          </p:cNvPr>
          <p:cNvGraphicFramePr>
            <a:graphicFrameLocks noGrp="1"/>
          </p:cNvGraphicFramePr>
          <p:nvPr>
            <p:ph idx="1"/>
            <p:extLst>
              <p:ext uri="{D42A27DB-BD31-4B8C-83A1-F6EECF244321}">
                <p14:modId xmlns:p14="http://schemas.microsoft.com/office/powerpoint/2010/main" val="1625157957"/>
              </p:ext>
            </p:extLst>
          </p:nvPr>
        </p:nvGraphicFramePr>
        <p:xfrm>
          <a:off x="786505" y="1807816"/>
          <a:ext cx="10618990"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8644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2086" y="1042533"/>
            <a:ext cx="10515600" cy="719756"/>
          </a:xfrm>
        </p:spPr>
        <p:txBody>
          <a:bodyPr>
            <a:normAutofit/>
          </a:bodyPr>
          <a:lstStyle/>
          <a:p>
            <a:pPr eaLnBrk="1" hangingPunct="1"/>
            <a:r>
              <a:rPr lang="en-US" b="1" dirty="0">
                <a:cs typeface="Arial" panose="020B0604020202020204" pitchFamily="34" charset="0"/>
              </a:rPr>
              <a:t>	INTERACTIVE LEARNING/ACTIVE PARTICIPATION</a:t>
            </a:r>
          </a:p>
        </p:txBody>
      </p:sp>
      <p:sp>
        <p:nvSpPr>
          <p:cNvPr id="8" name="Freeform 7"/>
          <p:cNvSpPr/>
          <p:nvPr/>
        </p:nvSpPr>
        <p:spPr>
          <a:xfrm>
            <a:off x="4433247" y="1819274"/>
            <a:ext cx="2953947"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ED7703"/>
          </a:solidFill>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700" dirty="0" err="1">
                <a:solidFill>
                  <a:schemeClr val="tx1"/>
                </a:solidFill>
                <a:latin typeface="Cambria" panose="02040503050406030204" pitchFamily="18" charset="0"/>
              </a:rPr>
              <a:t>Instru</a:t>
            </a:r>
            <a:r>
              <a:rPr lang="en-US" sz="2700" dirty="0">
                <a:solidFill>
                  <a:schemeClr val="tx1"/>
                </a:solidFill>
                <a:latin typeface="Cambria" panose="02040503050406030204" pitchFamily="18" charset="0"/>
              </a:rPr>
              <a:t>ctor </a:t>
            </a:r>
          </a:p>
        </p:txBody>
      </p:sp>
      <p:sp>
        <p:nvSpPr>
          <p:cNvPr id="10" name="Freeform 9"/>
          <p:cNvSpPr/>
          <p:nvPr/>
        </p:nvSpPr>
        <p:spPr>
          <a:xfrm>
            <a:off x="6612163" y="3901409"/>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err="1">
                <a:solidFill>
                  <a:schemeClr val="tx1"/>
                </a:solidFill>
                <a:latin typeface="Cambria" panose="02040503050406030204" pitchFamily="18" charset="0"/>
              </a:rPr>
              <a:t>Instruct</a:t>
            </a:r>
            <a:r>
              <a:rPr lang="en-US" sz="2900" dirty="0">
                <a:solidFill>
                  <a:schemeClr val="tx1"/>
                </a:solidFill>
                <a:latin typeface="Cambria" panose="02040503050406030204" pitchFamily="18" charset="0"/>
              </a:rPr>
              <a:t>ors </a:t>
            </a:r>
          </a:p>
        </p:txBody>
      </p:sp>
      <p:sp>
        <p:nvSpPr>
          <p:cNvPr id="11" name="Freeform 10"/>
          <p:cNvSpPr/>
          <p:nvPr/>
        </p:nvSpPr>
        <p:spPr>
          <a:xfrm rot="21600000">
            <a:off x="5342384" y="4658562"/>
            <a:ext cx="1258451" cy="281239"/>
          </a:xfrm>
          <a:custGeom>
            <a:avLst/>
            <a:gdLst>
              <a:gd name="connsiteX0" fmla="*/ 0 w 809858"/>
              <a:gd name="connsiteY0" fmla="*/ 111229 h 222457"/>
              <a:gd name="connsiteX1" fmla="*/ 111229 w 809858"/>
              <a:gd name="connsiteY1" fmla="*/ 0 h 222457"/>
              <a:gd name="connsiteX2" fmla="*/ 111229 w 809858"/>
              <a:gd name="connsiteY2" fmla="*/ 55614 h 222457"/>
              <a:gd name="connsiteX3" fmla="*/ 698630 w 809858"/>
              <a:gd name="connsiteY3" fmla="*/ 55614 h 222457"/>
              <a:gd name="connsiteX4" fmla="*/ 698630 w 809858"/>
              <a:gd name="connsiteY4" fmla="*/ 0 h 222457"/>
              <a:gd name="connsiteX5" fmla="*/ 809858 w 809858"/>
              <a:gd name="connsiteY5" fmla="*/ 111229 h 222457"/>
              <a:gd name="connsiteX6" fmla="*/ 698630 w 809858"/>
              <a:gd name="connsiteY6" fmla="*/ 222457 h 222457"/>
              <a:gd name="connsiteX7" fmla="*/ 698630 w 809858"/>
              <a:gd name="connsiteY7" fmla="*/ 166843 h 222457"/>
              <a:gd name="connsiteX8" fmla="*/ 111229 w 809858"/>
              <a:gd name="connsiteY8" fmla="*/ 166843 h 222457"/>
              <a:gd name="connsiteX9" fmla="*/ 111229 w 809858"/>
              <a:gd name="connsiteY9" fmla="*/ 222457 h 222457"/>
              <a:gd name="connsiteX10" fmla="*/ 0 w 809858"/>
              <a:gd name="connsiteY10" fmla="*/ 111229 h 22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9858" h="222457">
                <a:moveTo>
                  <a:pt x="809858" y="111228"/>
                </a:moveTo>
                <a:lnTo>
                  <a:pt x="698629" y="222456"/>
                </a:lnTo>
                <a:lnTo>
                  <a:pt x="698629" y="166843"/>
                </a:lnTo>
                <a:lnTo>
                  <a:pt x="111228" y="166843"/>
                </a:lnTo>
                <a:lnTo>
                  <a:pt x="111228" y="222456"/>
                </a:lnTo>
                <a:lnTo>
                  <a:pt x="0" y="111228"/>
                </a:lnTo>
                <a:lnTo>
                  <a:pt x="111228" y="1"/>
                </a:lnTo>
                <a:lnTo>
                  <a:pt x="111228" y="55614"/>
                </a:lnTo>
                <a:lnTo>
                  <a:pt x="698629" y="55614"/>
                </a:lnTo>
                <a:lnTo>
                  <a:pt x="698629" y="1"/>
                </a:lnTo>
                <a:lnTo>
                  <a:pt x="809858" y="111228"/>
                </a:lnTo>
                <a:close/>
              </a:path>
            </a:pathLst>
          </a:custGeom>
          <a:solidFill>
            <a:srgbClr val="FF6600"/>
          </a:solidFill>
        </p:spPr>
        <p:style>
          <a:lnRef idx="0">
            <a:schemeClr val="lt1">
              <a:hueOff val="0"/>
              <a:satOff val="0"/>
              <a:lumOff val="0"/>
              <a:alphaOff val="0"/>
            </a:schemeClr>
          </a:lnRef>
          <a:fillRef idx="1">
            <a:schemeClr val="accent5">
              <a:hueOff val="2571418"/>
              <a:satOff val="5874"/>
              <a:lumOff val="-16274"/>
              <a:alphaOff val="0"/>
            </a:schemeClr>
          </a:fillRef>
          <a:effectRef idx="1">
            <a:schemeClr val="accent5">
              <a:hueOff val="2571418"/>
              <a:satOff val="5874"/>
              <a:lumOff val="-16274"/>
              <a:alphaOff val="0"/>
            </a:schemeClr>
          </a:effectRef>
          <a:fontRef idx="minor">
            <a:schemeClr val="lt1"/>
          </a:fontRef>
        </p:style>
        <p:txBody>
          <a:bodyPr lIns="56880" tIns="37920" rIns="1" bIns="37919" spcCol="1083" anchor="ctr"/>
          <a:lstStyle/>
          <a:p>
            <a:pPr algn="ctr" defTabSz="378854">
              <a:lnSpc>
                <a:spcPct val="90000"/>
              </a:lnSpc>
              <a:spcAft>
                <a:spcPct val="35000"/>
              </a:spcAft>
              <a:defRPr/>
            </a:pPr>
            <a:endParaRPr lang="en-US" sz="900" dirty="0">
              <a:latin typeface="Cambria" panose="02040503050406030204" pitchFamily="18" charset="0"/>
            </a:endParaRPr>
          </a:p>
        </p:txBody>
      </p:sp>
      <p:sp>
        <p:nvSpPr>
          <p:cNvPr id="12" name="Freeform 11"/>
          <p:cNvSpPr/>
          <p:nvPr/>
        </p:nvSpPr>
        <p:spPr>
          <a:xfrm>
            <a:off x="2319996" y="3851982"/>
            <a:ext cx="2951435" cy="1613162"/>
          </a:xfrm>
          <a:custGeom>
            <a:avLst/>
            <a:gdLst>
              <a:gd name="connsiteX0" fmla="*/ 0 w 1722462"/>
              <a:gd name="connsiteY0" fmla="*/ 861231 h 1722462"/>
              <a:gd name="connsiteX1" fmla="*/ 252250 w 1722462"/>
              <a:gd name="connsiteY1" fmla="*/ 252249 h 1722462"/>
              <a:gd name="connsiteX2" fmla="*/ 861233 w 1722462"/>
              <a:gd name="connsiteY2" fmla="*/ 1 h 1722462"/>
              <a:gd name="connsiteX3" fmla="*/ 1470215 w 1722462"/>
              <a:gd name="connsiteY3" fmla="*/ 252251 h 1722462"/>
              <a:gd name="connsiteX4" fmla="*/ 1722463 w 1722462"/>
              <a:gd name="connsiteY4" fmla="*/ 861234 h 1722462"/>
              <a:gd name="connsiteX5" fmla="*/ 1470214 w 1722462"/>
              <a:gd name="connsiteY5" fmla="*/ 1470216 h 1722462"/>
              <a:gd name="connsiteX6" fmla="*/ 861231 w 1722462"/>
              <a:gd name="connsiteY6" fmla="*/ 1722465 h 1722462"/>
              <a:gd name="connsiteX7" fmla="*/ 252249 w 1722462"/>
              <a:gd name="connsiteY7" fmla="*/ 1470216 h 1722462"/>
              <a:gd name="connsiteX8" fmla="*/ 1 w 1722462"/>
              <a:gd name="connsiteY8" fmla="*/ 861233 h 1722462"/>
              <a:gd name="connsiteX9" fmla="*/ 0 w 1722462"/>
              <a:gd name="connsiteY9" fmla="*/ 861231 h 1722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462" h="1722462">
                <a:moveTo>
                  <a:pt x="0" y="861231"/>
                </a:moveTo>
                <a:cubicBezTo>
                  <a:pt x="0" y="632818"/>
                  <a:pt x="90737" y="413761"/>
                  <a:pt x="252250" y="252249"/>
                </a:cubicBezTo>
                <a:cubicBezTo>
                  <a:pt x="413762" y="90737"/>
                  <a:pt x="632820" y="1"/>
                  <a:pt x="861233" y="1"/>
                </a:cubicBezTo>
                <a:cubicBezTo>
                  <a:pt x="1089646" y="1"/>
                  <a:pt x="1308703" y="90738"/>
                  <a:pt x="1470215" y="252251"/>
                </a:cubicBezTo>
                <a:cubicBezTo>
                  <a:pt x="1631727" y="413763"/>
                  <a:pt x="1722463" y="632821"/>
                  <a:pt x="1722463" y="861234"/>
                </a:cubicBezTo>
                <a:cubicBezTo>
                  <a:pt x="1722463" y="1089647"/>
                  <a:pt x="1631726" y="1308704"/>
                  <a:pt x="1470214" y="1470216"/>
                </a:cubicBezTo>
                <a:cubicBezTo>
                  <a:pt x="1308702" y="1631728"/>
                  <a:pt x="1089644" y="1722465"/>
                  <a:pt x="861231" y="1722465"/>
                </a:cubicBezTo>
                <a:cubicBezTo>
                  <a:pt x="632818" y="1722465"/>
                  <a:pt x="413761" y="1631728"/>
                  <a:pt x="252249" y="1470216"/>
                </a:cubicBezTo>
                <a:cubicBezTo>
                  <a:pt x="90737" y="1308704"/>
                  <a:pt x="1" y="1089646"/>
                  <a:pt x="1" y="861233"/>
                </a:cubicBezTo>
                <a:cubicBezTo>
                  <a:pt x="1" y="861232"/>
                  <a:pt x="0" y="861232"/>
                  <a:pt x="0" y="861231"/>
                </a:cubicBezTo>
                <a:close/>
              </a:path>
            </a:pathLst>
          </a:custGeom>
          <a:solidFill>
            <a:srgbClr val="FFC000"/>
          </a:solidFill>
        </p:spPr>
        <p:style>
          <a:lnRef idx="3">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251791" tIns="251791" rIns="251791" bIns="251791" spcCol="1083" anchor="ctr"/>
          <a:lstStyle/>
          <a:p>
            <a:pPr algn="ctr" defTabSz="1288103">
              <a:lnSpc>
                <a:spcPct val="90000"/>
              </a:lnSpc>
              <a:spcAft>
                <a:spcPct val="35000"/>
              </a:spcAft>
              <a:defRPr/>
            </a:pPr>
            <a:r>
              <a:rPr lang="en-US" sz="2900" dirty="0">
                <a:solidFill>
                  <a:schemeClr val="tx1"/>
                </a:solidFill>
                <a:latin typeface="Cambria" panose="02040503050406030204" pitchFamily="18" charset="0"/>
              </a:rPr>
              <a:t>Students </a:t>
            </a:r>
          </a:p>
        </p:txBody>
      </p:sp>
      <p:sp>
        <p:nvSpPr>
          <p:cNvPr id="13" name="Freeform 12"/>
          <p:cNvSpPr/>
          <p:nvPr/>
        </p:nvSpPr>
        <p:spPr>
          <a:xfrm rot="18000000">
            <a:off x="4254543" y="3395601"/>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15" name="Curved Right Arrow 14"/>
          <p:cNvSpPr/>
          <p:nvPr/>
        </p:nvSpPr>
        <p:spPr>
          <a:xfrm rot="20284392">
            <a:off x="1443234" y="2597981"/>
            <a:ext cx="807240" cy="1668908"/>
          </a:xfrm>
          <a:prstGeom prst="curvedRigh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33" tIns="38967" rIns="77933" bIns="38967" anchor="ctr"/>
          <a:lstStyle/>
          <a:p>
            <a:pPr algn="ctr">
              <a:defRPr/>
            </a:pPr>
            <a:endParaRPr lang="en-US" dirty="0">
              <a:solidFill>
                <a:schemeClr val="tx1"/>
              </a:solidFill>
              <a:latin typeface="Cambria" panose="02040503050406030204" pitchFamily="18" charset="0"/>
            </a:endParaRPr>
          </a:p>
        </p:txBody>
      </p:sp>
      <p:sp>
        <p:nvSpPr>
          <p:cNvPr id="3" name="Freeform 12">
            <a:extLst>
              <a:ext uri="{FF2B5EF4-FFF2-40B4-BE49-F238E27FC236}">
                <a16:creationId xmlns:a16="http://schemas.microsoft.com/office/drawing/2014/main" id="{45BC21A0-FF96-EA08-7794-19E6A841502A}"/>
              </a:ext>
            </a:extLst>
          </p:cNvPr>
          <p:cNvSpPr/>
          <p:nvPr/>
        </p:nvSpPr>
        <p:spPr>
          <a:xfrm rot="14722002">
            <a:off x="6791284" y="3426007"/>
            <a:ext cx="746366" cy="326541"/>
          </a:xfrm>
          <a:custGeom>
            <a:avLst/>
            <a:gdLst>
              <a:gd name="connsiteX0" fmla="*/ 0 w 798271"/>
              <a:gd name="connsiteY0" fmla="*/ 95353 h 190705"/>
              <a:gd name="connsiteX1" fmla="*/ 95353 w 798271"/>
              <a:gd name="connsiteY1" fmla="*/ 0 h 190705"/>
              <a:gd name="connsiteX2" fmla="*/ 95353 w 798271"/>
              <a:gd name="connsiteY2" fmla="*/ 47676 h 190705"/>
              <a:gd name="connsiteX3" fmla="*/ 702919 w 798271"/>
              <a:gd name="connsiteY3" fmla="*/ 47676 h 190705"/>
              <a:gd name="connsiteX4" fmla="*/ 702919 w 798271"/>
              <a:gd name="connsiteY4" fmla="*/ 0 h 190705"/>
              <a:gd name="connsiteX5" fmla="*/ 798271 w 798271"/>
              <a:gd name="connsiteY5" fmla="*/ 95353 h 190705"/>
              <a:gd name="connsiteX6" fmla="*/ 702919 w 798271"/>
              <a:gd name="connsiteY6" fmla="*/ 190705 h 190705"/>
              <a:gd name="connsiteX7" fmla="*/ 702919 w 798271"/>
              <a:gd name="connsiteY7" fmla="*/ 143029 h 190705"/>
              <a:gd name="connsiteX8" fmla="*/ 95353 w 798271"/>
              <a:gd name="connsiteY8" fmla="*/ 143029 h 190705"/>
              <a:gd name="connsiteX9" fmla="*/ 95353 w 798271"/>
              <a:gd name="connsiteY9" fmla="*/ 190705 h 190705"/>
              <a:gd name="connsiteX10" fmla="*/ 0 w 798271"/>
              <a:gd name="connsiteY10" fmla="*/ 95353 h 190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8271" h="190705">
                <a:moveTo>
                  <a:pt x="0" y="95353"/>
                </a:moveTo>
                <a:lnTo>
                  <a:pt x="95353" y="0"/>
                </a:lnTo>
                <a:lnTo>
                  <a:pt x="95353" y="47676"/>
                </a:lnTo>
                <a:lnTo>
                  <a:pt x="702919" y="47676"/>
                </a:lnTo>
                <a:lnTo>
                  <a:pt x="702919" y="0"/>
                </a:lnTo>
                <a:lnTo>
                  <a:pt x="798271" y="95353"/>
                </a:lnTo>
                <a:lnTo>
                  <a:pt x="702919" y="190705"/>
                </a:lnTo>
                <a:lnTo>
                  <a:pt x="702919" y="143029"/>
                </a:lnTo>
                <a:lnTo>
                  <a:pt x="95353" y="143029"/>
                </a:lnTo>
                <a:lnTo>
                  <a:pt x="95353" y="190705"/>
                </a:lnTo>
                <a:lnTo>
                  <a:pt x="0" y="95353"/>
                </a:lnTo>
                <a:close/>
              </a:path>
            </a:pathLst>
          </a:custGeom>
          <a:solidFill>
            <a:srgbClr val="FF6600"/>
          </a:solidFill>
        </p:spPr>
        <p:style>
          <a:lnRef idx="0">
            <a:schemeClr val="lt1">
              <a:hueOff val="0"/>
              <a:satOff val="0"/>
              <a:lumOff val="0"/>
              <a:alphaOff val="0"/>
            </a:schemeClr>
          </a:lnRef>
          <a:fillRef idx="1">
            <a:schemeClr val="accent5">
              <a:hueOff val="5142836"/>
              <a:satOff val="11748"/>
              <a:lumOff val="-32549"/>
              <a:alphaOff val="0"/>
            </a:schemeClr>
          </a:fillRef>
          <a:effectRef idx="1">
            <a:schemeClr val="accent5">
              <a:hueOff val="5142836"/>
              <a:satOff val="11748"/>
              <a:lumOff val="-32549"/>
              <a:alphaOff val="0"/>
            </a:schemeClr>
          </a:effectRef>
          <a:fontRef idx="minor">
            <a:schemeClr val="lt1"/>
          </a:fontRef>
        </p:style>
        <p:txBody>
          <a:bodyPr lIns="-1" tIns="32507" rIns="48761" bIns="32507" spcCol="1083" anchor="ctr"/>
          <a:lstStyle/>
          <a:p>
            <a:pPr algn="ctr" defTabSz="303083">
              <a:lnSpc>
                <a:spcPct val="90000"/>
              </a:lnSpc>
              <a:spcAft>
                <a:spcPct val="35000"/>
              </a:spcAft>
              <a:defRPr/>
            </a:pPr>
            <a:endParaRPr lang="en-US" sz="700" dirty="0">
              <a:latin typeface="Cambria" panose="02040503050406030204" pitchFamily="18" charset="0"/>
            </a:endParaRPr>
          </a:p>
        </p:txBody>
      </p:sp>
      <p:sp>
        <p:nvSpPr>
          <p:cNvPr id="5" name="Curved Left Arrow 13">
            <a:extLst>
              <a:ext uri="{FF2B5EF4-FFF2-40B4-BE49-F238E27FC236}">
                <a16:creationId xmlns:a16="http://schemas.microsoft.com/office/drawing/2014/main" id="{34DE8072-608C-4A80-0FBD-8CF81F059D9B}"/>
              </a:ext>
            </a:extLst>
          </p:cNvPr>
          <p:cNvSpPr/>
          <p:nvPr/>
        </p:nvSpPr>
        <p:spPr>
          <a:xfrm rot="2020055">
            <a:off x="10121816" y="3350244"/>
            <a:ext cx="794250" cy="1514889"/>
          </a:xfrm>
          <a:prstGeom prst="curvedLeftArrow">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lIns="77943" tIns="38972" rIns="77943" bIns="38972" anchor="ctr"/>
          <a:lstStyle/>
          <a:p>
            <a:pPr algn="ctr">
              <a:defRPr/>
            </a:pPr>
            <a:endParaRPr lang="en-US">
              <a:solidFill>
                <a:schemeClr val="tx1"/>
              </a:solidFill>
              <a:latin typeface="+mj-lt"/>
            </a:endParaRPr>
          </a:p>
        </p:txBody>
      </p:sp>
    </p:spTree>
    <p:extLst>
      <p:ext uri="{BB962C8B-B14F-4D97-AF65-F5344CB8AC3E}">
        <p14:creationId xmlns:p14="http://schemas.microsoft.com/office/powerpoint/2010/main" val="32613877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08295" y="1083877"/>
            <a:ext cx="10515600" cy="719756"/>
          </a:xfrm>
        </p:spPr>
        <p:txBody>
          <a:bodyPr>
            <a:normAutofit/>
          </a:bodyPr>
          <a:lstStyle/>
          <a:p>
            <a:pPr eaLnBrk="1" hangingPunct="1"/>
            <a:r>
              <a:rPr lang="en-US" altLang="en-US" dirty="0">
                <a:cs typeface="Arial" panose="020B0604020202020204" pitchFamily="34" charset="0"/>
              </a:rPr>
              <a:t>EXPERIENCE-BASED LEARNING</a:t>
            </a:r>
          </a:p>
        </p:txBody>
      </p:sp>
      <p:graphicFrame>
        <p:nvGraphicFramePr>
          <p:cNvPr id="19" name="Diagram 18"/>
          <p:cNvGraphicFramePr/>
          <p:nvPr>
            <p:extLst>
              <p:ext uri="{D42A27DB-BD31-4B8C-83A1-F6EECF244321}">
                <p14:modId xmlns:p14="http://schemas.microsoft.com/office/powerpoint/2010/main" val="2484508562"/>
              </p:ext>
            </p:extLst>
          </p:nvPr>
        </p:nvGraphicFramePr>
        <p:xfrm>
          <a:off x="1525101" y="1803633"/>
          <a:ext cx="8784969" cy="48842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3480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graphicEl>
                                              <a:dgm id="{28E3B3FD-3DEA-48C2-9A38-34C2E4DACCBB}"/>
                                            </p:graphicEl>
                                          </p:spTgt>
                                        </p:tgtEl>
                                        <p:attrNameLst>
                                          <p:attrName>style.visibility</p:attrName>
                                        </p:attrNameLst>
                                      </p:cBhvr>
                                      <p:to>
                                        <p:strVal val="visible"/>
                                      </p:to>
                                    </p:set>
                                    <p:animEffect transition="in" filter="fade">
                                      <p:cBhvr>
                                        <p:cTn id="7" dur="2000"/>
                                        <p:tgtEl>
                                          <p:spTgt spid="19">
                                            <p:graphicEl>
                                              <a:dgm id="{28E3B3FD-3DEA-48C2-9A38-34C2E4DACCB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graphicEl>
                                              <a:dgm id="{63BFFF13-695A-4634-A828-55F2EAD6338B}"/>
                                            </p:graphicEl>
                                          </p:spTgt>
                                        </p:tgtEl>
                                        <p:attrNameLst>
                                          <p:attrName>style.visibility</p:attrName>
                                        </p:attrNameLst>
                                      </p:cBhvr>
                                      <p:to>
                                        <p:strVal val="visible"/>
                                      </p:to>
                                    </p:set>
                                    <p:animEffect transition="in" filter="fade">
                                      <p:cBhvr>
                                        <p:cTn id="12" dur="2000"/>
                                        <p:tgtEl>
                                          <p:spTgt spid="19">
                                            <p:graphicEl>
                                              <a:dgm id="{63BFFF13-695A-4634-A828-55F2EAD6338B}"/>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graphicEl>
                                              <a:dgm id="{5CF62882-9801-482E-B0A9-A11BAEAC6311}"/>
                                            </p:graphicEl>
                                          </p:spTgt>
                                        </p:tgtEl>
                                        <p:attrNameLst>
                                          <p:attrName>style.visibility</p:attrName>
                                        </p:attrNameLst>
                                      </p:cBhvr>
                                      <p:to>
                                        <p:strVal val="visible"/>
                                      </p:to>
                                    </p:set>
                                    <p:animEffect transition="in" filter="fade">
                                      <p:cBhvr>
                                        <p:cTn id="15" dur="2000"/>
                                        <p:tgtEl>
                                          <p:spTgt spid="19">
                                            <p:graphicEl>
                                              <a:dgm id="{5CF62882-9801-482E-B0A9-A11BAEAC6311}"/>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9">
                                            <p:graphicEl>
                                              <a:dgm id="{4FA90A17-8099-482F-9773-EF3892BA865D}"/>
                                            </p:graphicEl>
                                          </p:spTgt>
                                        </p:tgtEl>
                                        <p:attrNameLst>
                                          <p:attrName>style.visibility</p:attrName>
                                        </p:attrNameLst>
                                      </p:cBhvr>
                                      <p:to>
                                        <p:strVal val="visible"/>
                                      </p:to>
                                    </p:set>
                                    <p:animEffect transition="in" filter="fade">
                                      <p:cBhvr>
                                        <p:cTn id="20" dur="2000"/>
                                        <p:tgtEl>
                                          <p:spTgt spid="19">
                                            <p:graphicEl>
                                              <a:dgm id="{4FA90A17-8099-482F-9773-EF3892BA865D}"/>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graphicEl>
                                              <a:dgm id="{E785F519-02CA-4698-952C-4051EF46CAE7}"/>
                                            </p:graphicEl>
                                          </p:spTgt>
                                        </p:tgtEl>
                                        <p:attrNameLst>
                                          <p:attrName>style.visibility</p:attrName>
                                        </p:attrNameLst>
                                      </p:cBhvr>
                                      <p:to>
                                        <p:strVal val="visible"/>
                                      </p:to>
                                    </p:set>
                                    <p:animEffect transition="in" filter="fade">
                                      <p:cBhvr>
                                        <p:cTn id="23" dur="2000"/>
                                        <p:tgtEl>
                                          <p:spTgt spid="19">
                                            <p:graphicEl>
                                              <a:dgm id="{E785F519-02CA-4698-952C-4051EF46CAE7}"/>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9">
                                            <p:graphicEl>
                                              <a:dgm id="{C901FE66-7C2F-4FB9-97D2-8E5700A23B0F}"/>
                                            </p:graphicEl>
                                          </p:spTgt>
                                        </p:tgtEl>
                                        <p:attrNameLst>
                                          <p:attrName>style.visibility</p:attrName>
                                        </p:attrNameLst>
                                      </p:cBhvr>
                                      <p:to>
                                        <p:strVal val="visible"/>
                                      </p:to>
                                    </p:set>
                                    <p:animEffect transition="in" filter="fade">
                                      <p:cBhvr>
                                        <p:cTn id="28" dur="2000"/>
                                        <p:tgtEl>
                                          <p:spTgt spid="19">
                                            <p:graphicEl>
                                              <a:dgm id="{C901FE66-7C2F-4FB9-97D2-8E5700A23B0F}"/>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9">
                                            <p:graphicEl>
                                              <a:dgm id="{7BDCAE3B-EE2D-4926-8727-EBF5DDEB40E2}"/>
                                            </p:graphicEl>
                                          </p:spTgt>
                                        </p:tgtEl>
                                        <p:attrNameLst>
                                          <p:attrName>style.visibility</p:attrName>
                                        </p:attrNameLst>
                                      </p:cBhvr>
                                      <p:to>
                                        <p:strVal val="visible"/>
                                      </p:to>
                                    </p:set>
                                    <p:animEffect transition="in" filter="fade">
                                      <p:cBhvr>
                                        <p:cTn id="31" dur="2000"/>
                                        <p:tgtEl>
                                          <p:spTgt spid="19">
                                            <p:graphicEl>
                                              <a:dgm id="{7BDCAE3B-EE2D-4926-8727-EBF5DDEB40E2}"/>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9">
                                            <p:graphicEl>
                                              <a:dgm id="{12EDC5E7-A088-46E7-9767-343AD42801B1}"/>
                                            </p:graphicEl>
                                          </p:spTgt>
                                        </p:tgtEl>
                                        <p:attrNameLst>
                                          <p:attrName>style.visibility</p:attrName>
                                        </p:attrNameLst>
                                      </p:cBhvr>
                                      <p:to>
                                        <p:strVal val="visible"/>
                                      </p:to>
                                    </p:set>
                                    <p:animEffect transition="in" filter="fade">
                                      <p:cBhvr>
                                        <p:cTn id="36" dur="2000"/>
                                        <p:tgtEl>
                                          <p:spTgt spid="19">
                                            <p:graphicEl>
                                              <a:dgm id="{12EDC5E7-A088-46E7-9767-343AD42801B1}"/>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graphicEl>
                                              <a:dgm id="{56D899B4-CD21-48CE-9576-93351B54AD4F}"/>
                                            </p:graphicEl>
                                          </p:spTgt>
                                        </p:tgtEl>
                                        <p:attrNameLst>
                                          <p:attrName>style.visibility</p:attrName>
                                        </p:attrNameLst>
                                      </p:cBhvr>
                                      <p:to>
                                        <p:strVal val="visible"/>
                                      </p:to>
                                    </p:set>
                                    <p:animEffect transition="in" filter="fade">
                                      <p:cBhvr>
                                        <p:cTn id="39" dur="2000"/>
                                        <p:tgtEl>
                                          <p:spTgt spid="19">
                                            <p:graphicEl>
                                              <a:dgm id="{56D899B4-CD21-48CE-9576-93351B54AD4F}"/>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graphicEl>
                                              <a:dgm id="{C97B1B23-F003-4832-BEAF-32AD254ABAC2}"/>
                                            </p:graphicEl>
                                          </p:spTgt>
                                        </p:tgtEl>
                                        <p:attrNameLst>
                                          <p:attrName>style.visibility</p:attrName>
                                        </p:attrNameLst>
                                      </p:cBhvr>
                                      <p:to>
                                        <p:strVal val="visible"/>
                                      </p:to>
                                    </p:set>
                                    <p:animEffect transition="in" filter="fade">
                                      <p:cBhvr>
                                        <p:cTn id="42" dur="2000"/>
                                        <p:tgtEl>
                                          <p:spTgt spid="19">
                                            <p:graphicEl>
                                              <a:dgm id="{C97B1B23-F003-4832-BEAF-32AD254ABAC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Sub>
          <a:bldDgm bld="one"/>
        </p:bldSub>
      </p:bldGraphic>
    </p:bldLst>
  </p:timing>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671</TotalTime>
  <Words>3271</Words>
  <Application>Microsoft Office PowerPoint</Application>
  <PresentationFormat>Widescreen</PresentationFormat>
  <Paragraphs>302</Paragraphs>
  <Slides>30</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Calibri</vt:lpstr>
      <vt:lpstr>Cambria</vt:lpstr>
      <vt:lpstr>Noto Sans Symbols</vt:lpstr>
      <vt:lpstr>Tahoma</vt:lpstr>
      <vt:lpstr>Times New Roman</vt:lpstr>
      <vt:lpstr>VNI-Aptima</vt:lpstr>
      <vt:lpstr>Wingdings</vt:lpstr>
      <vt:lpstr>Office Theme</vt:lpstr>
      <vt:lpstr>PowerPoint Presentation</vt:lpstr>
      <vt:lpstr>EFFECTIVE TRAINING METHODS AND TOOLS</vt:lpstr>
      <vt:lpstr>PowerPoint Presentation</vt:lpstr>
      <vt:lpstr>PowerPoint Presentation</vt:lpstr>
      <vt:lpstr>PowerPoint Presentation</vt:lpstr>
      <vt:lpstr>CONCEPT OF ADVANCED TRAINING METHODS</vt:lpstr>
      <vt:lpstr>STUDENTS ARE OUR FOCUS</vt:lpstr>
      <vt:lpstr> INTERACTIVE LEARNING/ACTIVE PARTICIPATION</vt:lpstr>
      <vt:lpstr>EXPERIENCE-BASED LEARNING</vt:lpstr>
      <vt:lpstr>PowerPoint Presentation</vt:lpstr>
      <vt:lpstr>WHY USE TEACHING AIDS?</vt:lpstr>
      <vt:lpstr>TYPES OF EQUIPMENT AND VISUAL AIDS</vt:lpstr>
      <vt:lpstr>POSITIVE SUPPORT IMAGES</vt:lpstr>
      <vt:lpstr>SLIDE DESIGN PRINCIPLES</vt:lpstr>
      <vt:lpstr>SLIDE PRESENTATION TECHNIQUES</vt:lpstr>
      <vt:lpstr>FLIPCHART</vt:lpstr>
      <vt:lpstr>SOME NOTES WHEN USING THE WHITEBOARD</vt:lpstr>
      <vt:lpstr>PRACTICE: PRESENTING A GREEN FUNDING PROJECT AND M&amp;V RESULTS</vt:lpstr>
      <vt:lpstr>PowerPoint Presentation</vt:lpstr>
      <vt:lpstr>INTERNAL TRAINING SUPPORT TOOLS</vt:lpstr>
      <vt:lpstr>EXAMPLE: QUIZ</vt:lpstr>
      <vt:lpstr>CASE STUDY: Role-playing </vt:lpstr>
      <vt:lpstr>EXAMPLE: Case studies </vt:lpstr>
      <vt:lpstr>IDENTIFY THE TARGET STUDENT GROUP</vt:lpstr>
      <vt:lpstr>SET SMART TRAINING GOALS</vt:lpstr>
      <vt:lpstr>PowerPoint Presentation</vt:lpstr>
      <vt:lpstr>RESOURCES FOR TEACHERS</vt:lpstr>
      <vt:lpstr>PREPARE LESSON PLANS</vt:lpstr>
      <vt:lpstr>LESSON PLAN</vt:lpstr>
      <vt:lpstr>PRACTICE: Design an outline for a training session on ESG/EE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keywords>, docId:51F19DA06E512EA67D141EB0B439804D</cp:keywords>
  <cp:lastModifiedBy>Lan Cao</cp:lastModifiedBy>
  <cp:revision>26</cp:revision>
  <dcterms:created xsi:type="dcterms:W3CDTF">2025-06-04T22:55:20Z</dcterms:created>
  <dcterms:modified xsi:type="dcterms:W3CDTF">2025-12-26T07:13:11Z</dcterms:modified>
</cp:coreProperties>
</file>