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3"/>
  </p:notesMasterIdLst>
  <p:sldIdLst>
    <p:sldId id="2147380033" r:id="rId2"/>
    <p:sldId id="269" r:id="rId3"/>
    <p:sldId id="2147380032" r:id="rId4"/>
    <p:sldId id="260" r:id="rId5"/>
    <p:sldId id="2147379973" r:id="rId6"/>
    <p:sldId id="2147379974" r:id="rId7"/>
    <p:sldId id="2147379975" r:id="rId8"/>
    <p:sldId id="2147379976" r:id="rId9"/>
    <p:sldId id="2147380021" r:id="rId10"/>
    <p:sldId id="2147379977" r:id="rId11"/>
    <p:sldId id="2147379978" r:id="rId12"/>
    <p:sldId id="2147379980" r:id="rId13"/>
    <p:sldId id="2147379981" r:id="rId14"/>
    <p:sldId id="2147379982" r:id="rId15"/>
    <p:sldId id="2147379983" r:id="rId16"/>
    <p:sldId id="2147379984" r:id="rId17"/>
    <p:sldId id="2147380022" r:id="rId18"/>
    <p:sldId id="398" r:id="rId19"/>
    <p:sldId id="399" r:id="rId20"/>
    <p:sldId id="2147379986" r:id="rId21"/>
    <p:sldId id="2147379987" r:id="rId22"/>
    <p:sldId id="2147379988" r:id="rId23"/>
    <p:sldId id="2147379989" r:id="rId24"/>
    <p:sldId id="394" r:id="rId25"/>
    <p:sldId id="432" r:id="rId26"/>
    <p:sldId id="2147380023" r:id="rId27"/>
    <p:sldId id="2147379991" r:id="rId28"/>
    <p:sldId id="2147380024" r:id="rId29"/>
    <p:sldId id="2147379994" r:id="rId30"/>
    <p:sldId id="2147380025" r:id="rId31"/>
    <p:sldId id="330" r:id="rId32"/>
    <p:sldId id="333" r:id="rId33"/>
    <p:sldId id="334" r:id="rId34"/>
    <p:sldId id="335" r:id="rId35"/>
    <p:sldId id="336" r:id="rId36"/>
    <p:sldId id="337" r:id="rId37"/>
    <p:sldId id="2147379996" r:id="rId38"/>
    <p:sldId id="2147379997" r:id="rId39"/>
    <p:sldId id="2147379998" r:id="rId40"/>
    <p:sldId id="2147379999" r:id="rId41"/>
    <p:sldId id="2147380000" r:id="rId4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81" roundtripDataSignature="AMtx7mhfIsQnz4i3rXhF/iroGCXHiuk7v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4A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4957" autoAdjust="0"/>
  </p:normalViewPr>
  <p:slideViewPr>
    <p:cSldViewPr snapToGrid="0">
      <p:cViewPr varScale="1">
        <p:scale>
          <a:sx n="61" d="100"/>
          <a:sy n="61" d="100"/>
        </p:scale>
        <p:origin x="485"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84"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82"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8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 Id="rId8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193B3F-C9E3-43DA-912F-8431F52F178A}" type="doc">
      <dgm:prSet loTypeId="urn:microsoft.com/office/officeart/2008/layout/VerticalCurvedList" loCatId="list" qsTypeId="urn:microsoft.com/office/officeart/2005/8/quickstyle/simple1" qsCatId="simple" csTypeId="urn:microsoft.com/office/officeart/2005/8/colors/accent1_3" csCatId="accent1" phldr="1"/>
      <dgm:spPr/>
      <dgm:t>
        <a:bodyPr/>
        <a:lstStyle/>
        <a:p>
          <a:endParaRPr lang="en-US"/>
        </a:p>
      </dgm:t>
    </dgm:pt>
    <dgm:pt modelId="{48707583-1D48-4870-B4C2-FFB3C9FCCBEE}">
      <dgm:prSet phldrT="[Text]"/>
      <dgm:spPr>
        <a:noFill/>
        <a:ln>
          <a:solidFill>
            <a:schemeClr val="accent4">
              <a:lumMod val="40000"/>
              <a:lumOff val="60000"/>
            </a:schemeClr>
          </a:solidFill>
        </a:ln>
      </dgm:spPr>
      <dgm:t>
        <a:bodyPr/>
        <a:lstStyle/>
        <a:p>
          <a:r>
            <a:rPr lang="en-US" b="1" dirty="0">
              <a:solidFill>
                <a:schemeClr val="tx1"/>
              </a:solidFill>
              <a:latin typeface="Cambria" panose="02040503050406030204" pitchFamily="18" charset="0"/>
              <a:ea typeface="Cambria" panose="02040503050406030204" pitchFamily="18" charset="0"/>
            </a:rPr>
            <a:t>EFFECTIVE PRESENTATION AND COMMUNICATION SKILLS</a:t>
          </a:r>
        </a:p>
      </dgm:t>
    </dgm:pt>
    <dgm:pt modelId="{45931D88-2E61-489F-9998-BB79D1AECE74}" type="parTrans" cxnId="{BD01BCDA-4E34-4C00-BF4E-AA91DBFDE827}">
      <dgm:prSet/>
      <dgm:spPr/>
      <dgm:t>
        <a:bodyPr/>
        <a:lstStyle/>
        <a:p>
          <a:endParaRPr lang="en-US" b="1">
            <a:latin typeface="Cambria" panose="02040503050406030204" pitchFamily="18" charset="0"/>
            <a:ea typeface="Cambria" panose="02040503050406030204" pitchFamily="18" charset="0"/>
          </a:endParaRPr>
        </a:p>
      </dgm:t>
    </dgm:pt>
    <dgm:pt modelId="{A9194831-6EAE-45BD-B84C-DDAD8888963E}" type="sibTrans" cxnId="{BD01BCDA-4E34-4C00-BF4E-AA91DBFDE827}">
      <dgm:prSet/>
      <dgm:spPr/>
      <dgm:t>
        <a:bodyPr/>
        <a:lstStyle/>
        <a:p>
          <a:endParaRPr lang="en-US" b="1">
            <a:latin typeface="Cambria" panose="02040503050406030204" pitchFamily="18" charset="0"/>
            <a:ea typeface="Cambria" panose="02040503050406030204" pitchFamily="18" charset="0"/>
          </a:endParaRPr>
        </a:p>
      </dgm:t>
    </dgm:pt>
    <dgm:pt modelId="{9AAFB425-BE0E-4AEB-B7F5-7CFEAEA49C85}">
      <dgm:prSet phldrT="[Text]"/>
      <dgm:spPr>
        <a:noFill/>
        <a:ln>
          <a:solidFill>
            <a:schemeClr val="accent4">
              <a:lumMod val="40000"/>
              <a:lumOff val="60000"/>
            </a:schemeClr>
          </a:solidFill>
        </a:ln>
      </dgm:spPr>
      <dgm:t>
        <a:bodyPr/>
        <a:lstStyle/>
        <a:p>
          <a:r>
            <a:rPr lang="en-US" b="1" dirty="0">
              <a:solidFill>
                <a:schemeClr val="tx1"/>
              </a:solidFill>
              <a:latin typeface="Cambria" panose="02040503050406030204" pitchFamily="18" charset="0"/>
              <a:ea typeface="Cambria" panose="02040503050406030204" pitchFamily="18" charset="0"/>
            </a:rPr>
            <a:t>EFFECTIVE TRAINING METHODS AND TOOLS</a:t>
          </a:r>
        </a:p>
      </dgm:t>
    </dgm:pt>
    <dgm:pt modelId="{23A1145C-7B52-4230-BAC8-DF1EE9D81B84}" type="parTrans" cxnId="{8DA250C5-C953-49CF-9BBB-4D1F3C06B837}">
      <dgm:prSet/>
      <dgm:spPr/>
      <dgm:t>
        <a:bodyPr/>
        <a:lstStyle/>
        <a:p>
          <a:endParaRPr lang="en-US" b="1">
            <a:latin typeface="Cambria" panose="02040503050406030204" pitchFamily="18" charset="0"/>
            <a:ea typeface="Cambria" panose="02040503050406030204" pitchFamily="18" charset="0"/>
          </a:endParaRPr>
        </a:p>
      </dgm:t>
    </dgm:pt>
    <dgm:pt modelId="{ABC81BC5-007B-47B8-8455-995758999561}" type="sibTrans" cxnId="{8DA250C5-C953-49CF-9BBB-4D1F3C06B837}">
      <dgm:prSet/>
      <dgm:spPr/>
      <dgm:t>
        <a:bodyPr/>
        <a:lstStyle/>
        <a:p>
          <a:endParaRPr lang="en-US" b="1">
            <a:latin typeface="Cambria" panose="02040503050406030204" pitchFamily="18" charset="0"/>
            <a:ea typeface="Cambria" panose="02040503050406030204" pitchFamily="18" charset="0"/>
          </a:endParaRPr>
        </a:p>
      </dgm:t>
    </dgm:pt>
    <dgm:pt modelId="{6A6EF0AC-E1D5-4D41-8FC4-2279FDDC9D0D}">
      <dgm:prSet phldrT="[Text]"/>
      <dgm:spPr>
        <a:noFill/>
        <a:ln>
          <a:solidFill>
            <a:schemeClr val="accent4">
              <a:lumMod val="40000"/>
              <a:lumOff val="60000"/>
            </a:schemeClr>
          </a:solidFill>
        </a:ln>
      </dgm:spPr>
      <dgm:t>
        <a:bodyPr/>
        <a:lstStyle/>
        <a:p>
          <a:r>
            <a:rPr lang="en-US" b="1">
              <a:solidFill>
                <a:schemeClr val="tx1"/>
              </a:solidFill>
              <a:latin typeface="Cambria" panose="02040503050406030204" pitchFamily="18" charset="0"/>
              <a:ea typeface="Cambria" panose="02040503050406030204" pitchFamily="18" charset="0"/>
            </a:rPr>
            <a:t>LARGE ASSIGNMENTS AND TEACHING SKILL PRACTICE</a:t>
          </a:r>
          <a:endParaRPr lang="en-US" b="1" dirty="0">
            <a:solidFill>
              <a:schemeClr val="tx1"/>
            </a:solidFill>
            <a:latin typeface="Cambria" panose="02040503050406030204" pitchFamily="18" charset="0"/>
            <a:ea typeface="Cambria" panose="02040503050406030204" pitchFamily="18" charset="0"/>
          </a:endParaRPr>
        </a:p>
      </dgm:t>
    </dgm:pt>
    <dgm:pt modelId="{DBC45973-26D3-4A1A-A55C-4F6241103326}" type="parTrans" cxnId="{53D2B0B1-1FE6-41B7-B2B4-49905C59F3AD}">
      <dgm:prSet/>
      <dgm:spPr/>
      <dgm:t>
        <a:bodyPr/>
        <a:lstStyle/>
        <a:p>
          <a:endParaRPr lang="en-US" b="1">
            <a:latin typeface="Cambria" panose="02040503050406030204" pitchFamily="18" charset="0"/>
            <a:ea typeface="Cambria" panose="02040503050406030204" pitchFamily="18" charset="0"/>
          </a:endParaRPr>
        </a:p>
      </dgm:t>
    </dgm:pt>
    <dgm:pt modelId="{2461AA2D-E45F-469A-B099-8199D855016B}" type="sibTrans" cxnId="{53D2B0B1-1FE6-41B7-B2B4-49905C59F3AD}">
      <dgm:prSet/>
      <dgm:spPr/>
      <dgm:t>
        <a:bodyPr/>
        <a:lstStyle/>
        <a:p>
          <a:endParaRPr lang="en-US" b="1">
            <a:latin typeface="Cambria" panose="02040503050406030204" pitchFamily="18" charset="0"/>
            <a:ea typeface="Cambria" panose="02040503050406030204" pitchFamily="18" charset="0"/>
          </a:endParaRPr>
        </a:p>
      </dgm:t>
    </dgm:pt>
    <dgm:pt modelId="{07555C46-1FB3-4B1F-9A4A-D48912D5F0A1}">
      <dgm:prSet phldrT="[Text]"/>
      <dgm:spPr>
        <a:noFill/>
        <a:ln>
          <a:solidFill>
            <a:schemeClr val="accent4">
              <a:lumMod val="40000"/>
              <a:lumOff val="60000"/>
            </a:schemeClr>
          </a:solidFill>
        </a:ln>
      </dgm:spPr>
      <dgm:t>
        <a:bodyPr/>
        <a:lstStyle/>
        <a:p>
          <a:r>
            <a:rPr lang="en-US" b="1">
              <a:solidFill>
                <a:schemeClr val="tx1"/>
              </a:solidFill>
              <a:latin typeface="Cambria" panose="02040503050406030204" pitchFamily="18" charset="0"/>
              <a:ea typeface="Cambria" panose="02040503050406030204" pitchFamily="18" charset="0"/>
            </a:rPr>
            <a:t>Tests</a:t>
          </a:r>
          <a:endParaRPr lang="en-US" b="1" dirty="0">
            <a:solidFill>
              <a:schemeClr val="tx1"/>
            </a:solidFill>
            <a:latin typeface="Cambria" panose="02040503050406030204" pitchFamily="18" charset="0"/>
            <a:ea typeface="Cambria" panose="02040503050406030204" pitchFamily="18" charset="0"/>
          </a:endParaRPr>
        </a:p>
      </dgm:t>
    </dgm:pt>
    <dgm:pt modelId="{7FA8D80B-EAF1-4043-841A-32AC7E1440D8}" type="parTrans" cxnId="{B83EB592-2F88-409E-9218-23374B50AF1A}">
      <dgm:prSet/>
      <dgm:spPr/>
      <dgm:t>
        <a:bodyPr/>
        <a:lstStyle/>
        <a:p>
          <a:endParaRPr lang="en-US" b="1">
            <a:latin typeface="Cambria" panose="02040503050406030204" pitchFamily="18" charset="0"/>
            <a:ea typeface="Cambria" panose="02040503050406030204" pitchFamily="18" charset="0"/>
          </a:endParaRPr>
        </a:p>
      </dgm:t>
    </dgm:pt>
    <dgm:pt modelId="{D839CFF0-8031-420E-8BD1-52FBF1B9A31F}" type="sibTrans" cxnId="{B83EB592-2F88-409E-9218-23374B50AF1A}">
      <dgm:prSet/>
      <dgm:spPr/>
      <dgm:t>
        <a:bodyPr/>
        <a:lstStyle/>
        <a:p>
          <a:endParaRPr lang="en-US" b="1">
            <a:latin typeface="Cambria" panose="02040503050406030204" pitchFamily="18" charset="0"/>
            <a:ea typeface="Cambria" panose="02040503050406030204" pitchFamily="18" charset="0"/>
          </a:endParaRPr>
        </a:p>
      </dgm:t>
    </dgm:pt>
    <dgm:pt modelId="{EE5FF3C5-B880-4F51-8EEE-0349D6FEDBE3}" type="pres">
      <dgm:prSet presAssocID="{53193B3F-C9E3-43DA-912F-8431F52F178A}" presName="Name0" presStyleCnt="0">
        <dgm:presLayoutVars>
          <dgm:chMax val="7"/>
          <dgm:chPref val="7"/>
          <dgm:dir/>
        </dgm:presLayoutVars>
      </dgm:prSet>
      <dgm:spPr/>
    </dgm:pt>
    <dgm:pt modelId="{C0A817EA-A288-4052-8621-FBA6AA7E7E3A}" type="pres">
      <dgm:prSet presAssocID="{53193B3F-C9E3-43DA-912F-8431F52F178A}" presName="Name1" presStyleCnt="0"/>
      <dgm:spPr/>
    </dgm:pt>
    <dgm:pt modelId="{BE3B7581-751F-437E-B144-CBB1DE5D1F9A}" type="pres">
      <dgm:prSet presAssocID="{53193B3F-C9E3-43DA-912F-8431F52F178A}" presName="cycle" presStyleCnt="0"/>
      <dgm:spPr/>
    </dgm:pt>
    <dgm:pt modelId="{961D5B36-14F1-481F-932E-D7EEC5CD8891}" type="pres">
      <dgm:prSet presAssocID="{53193B3F-C9E3-43DA-912F-8431F52F178A}" presName="srcNode" presStyleLbl="node1" presStyleIdx="0" presStyleCnt="4"/>
      <dgm:spPr/>
    </dgm:pt>
    <dgm:pt modelId="{C5E61970-2F50-4BD7-B02D-530CD77DF125}" type="pres">
      <dgm:prSet presAssocID="{53193B3F-C9E3-43DA-912F-8431F52F178A}" presName="conn" presStyleLbl="parChTrans1D2" presStyleIdx="0" presStyleCnt="1"/>
      <dgm:spPr/>
    </dgm:pt>
    <dgm:pt modelId="{7431BA99-0209-490C-9444-1BE33A42B59E}" type="pres">
      <dgm:prSet presAssocID="{53193B3F-C9E3-43DA-912F-8431F52F178A}" presName="extraNode" presStyleLbl="node1" presStyleIdx="0" presStyleCnt="4"/>
      <dgm:spPr/>
    </dgm:pt>
    <dgm:pt modelId="{15F3857A-42E3-499C-8797-FCEE58D94467}" type="pres">
      <dgm:prSet presAssocID="{53193B3F-C9E3-43DA-912F-8431F52F178A}" presName="dstNode" presStyleLbl="node1" presStyleIdx="0" presStyleCnt="4"/>
      <dgm:spPr/>
    </dgm:pt>
    <dgm:pt modelId="{9C17E404-3103-4E62-84E3-8C5348E3C726}" type="pres">
      <dgm:prSet presAssocID="{48707583-1D48-4870-B4C2-FFB3C9FCCBEE}" presName="text_1" presStyleLbl="node1" presStyleIdx="0" presStyleCnt="4">
        <dgm:presLayoutVars>
          <dgm:bulletEnabled val="1"/>
        </dgm:presLayoutVars>
      </dgm:prSet>
      <dgm:spPr/>
    </dgm:pt>
    <dgm:pt modelId="{389E93A5-7889-4BE5-9545-B49F48C5270A}" type="pres">
      <dgm:prSet presAssocID="{48707583-1D48-4870-B4C2-FFB3C9FCCBEE}" presName="accent_1" presStyleCnt="0"/>
      <dgm:spPr/>
    </dgm:pt>
    <dgm:pt modelId="{578FC8D0-477F-4BE3-B3BE-B2A32D5F963A}" type="pres">
      <dgm:prSet presAssocID="{48707583-1D48-4870-B4C2-FFB3C9FCCBEE}" presName="accentRepeatNode" presStyleLbl="solidFgAcc1" presStyleIdx="0" presStyleCnt="4"/>
      <dgm:spPr/>
    </dgm:pt>
    <dgm:pt modelId="{C97DAC18-C00C-43CC-AE03-0B916FBBE730}" type="pres">
      <dgm:prSet presAssocID="{9AAFB425-BE0E-4AEB-B7F5-7CFEAEA49C85}" presName="text_2" presStyleLbl="node1" presStyleIdx="1" presStyleCnt="4">
        <dgm:presLayoutVars>
          <dgm:bulletEnabled val="1"/>
        </dgm:presLayoutVars>
      </dgm:prSet>
      <dgm:spPr/>
    </dgm:pt>
    <dgm:pt modelId="{E1E83512-F776-400D-B484-B8B412A0F9F1}" type="pres">
      <dgm:prSet presAssocID="{9AAFB425-BE0E-4AEB-B7F5-7CFEAEA49C85}" presName="accent_2" presStyleCnt="0"/>
      <dgm:spPr/>
    </dgm:pt>
    <dgm:pt modelId="{F7D62367-0EE5-45F2-A6AC-C88F5FEE6BA8}" type="pres">
      <dgm:prSet presAssocID="{9AAFB425-BE0E-4AEB-B7F5-7CFEAEA49C85}" presName="accentRepeatNode" presStyleLbl="solidFgAcc1" presStyleIdx="1" presStyleCnt="4"/>
      <dgm:spPr/>
    </dgm:pt>
    <dgm:pt modelId="{9198C0CC-EE4F-4B5B-A1D3-61191400DE36}" type="pres">
      <dgm:prSet presAssocID="{6A6EF0AC-E1D5-4D41-8FC4-2279FDDC9D0D}" presName="text_3" presStyleLbl="node1" presStyleIdx="2" presStyleCnt="4">
        <dgm:presLayoutVars>
          <dgm:bulletEnabled val="1"/>
        </dgm:presLayoutVars>
      </dgm:prSet>
      <dgm:spPr/>
    </dgm:pt>
    <dgm:pt modelId="{390F9CC4-95D9-4B93-B555-53DB955C490D}" type="pres">
      <dgm:prSet presAssocID="{6A6EF0AC-E1D5-4D41-8FC4-2279FDDC9D0D}" presName="accent_3" presStyleCnt="0"/>
      <dgm:spPr/>
    </dgm:pt>
    <dgm:pt modelId="{AADBD249-F9E3-426F-9862-33D89AA8618D}" type="pres">
      <dgm:prSet presAssocID="{6A6EF0AC-E1D5-4D41-8FC4-2279FDDC9D0D}" presName="accentRepeatNode" presStyleLbl="solidFgAcc1" presStyleIdx="2" presStyleCnt="4"/>
      <dgm:spPr/>
    </dgm:pt>
    <dgm:pt modelId="{AEA6E4D5-63B1-4534-8639-A87326395367}" type="pres">
      <dgm:prSet presAssocID="{07555C46-1FB3-4B1F-9A4A-D48912D5F0A1}" presName="text_4" presStyleLbl="node1" presStyleIdx="3" presStyleCnt="4">
        <dgm:presLayoutVars>
          <dgm:bulletEnabled val="1"/>
        </dgm:presLayoutVars>
      </dgm:prSet>
      <dgm:spPr/>
    </dgm:pt>
    <dgm:pt modelId="{3D2F264B-E31F-4897-998F-665DD31C0D0F}" type="pres">
      <dgm:prSet presAssocID="{07555C46-1FB3-4B1F-9A4A-D48912D5F0A1}" presName="accent_4" presStyleCnt="0"/>
      <dgm:spPr/>
    </dgm:pt>
    <dgm:pt modelId="{C594183E-35BA-45AB-8896-168C33D60772}" type="pres">
      <dgm:prSet presAssocID="{07555C46-1FB3-4B1F-9A4A-D48912D5F0A1}" presName="accentRepeatNode" presStyleLbl="solidFgAcc1" presStyleIdx="3" presStyleCnt="4"/>
      <dgm:spPr/>
    </dgm:pt>
  </dgm:ptLst>
  <dgm:cxnLst>
    <dgm:cxn modelId="{3D484E12-CE01-4842-882C-20ECC8801931}" type="presOf" srcId="{6A6EF0AC-E1D5-4D41-8FC4-2279FDDC9D0D}" destId="{9198C0CC-EE4F-4B5B-A1D3-61191400DE36}" srcOrd="0" destOrd="0" presId="urn:microsoft.com/office/officeart/2008/layout/VerticalCurvedList"/>
    <dgm:cxn modelId="{5D229364-48FF-4C4C-995D-E4C85563058E}" type="presOf" srcId="{07555C46-1FB3-4B1F-9A4A-D48912D5F0A1}" destId="{AEA6E4D5-63B1-4534-8639-A87326395367}" srcOrd="0" destOrd="0" presId="urn:microsoft.com/office/officeart/2008/layout/VerticalCurvedList"/>
    <dgm:cxn modelId="{43EF4E6B-F933-42E2-89D3-67D66A5BCC16}" type="presOf" srcId="{A9194831-6EAE-45BD-B84C-DDAD8888963E}" destId="{C5E61970-2F50-4BD7-B02D-530CD77DF125}" srcOrd="0" destOrd="0" presId="urn:microsoft.com/office/officeart/2008/layout/VerticalCurvedList"/>
    <dgm:cxn modelId="{8995B489-9C85-4387-ACA2-ADD0FAAE382D}" type="presOf" srcId="{9AAFB425-BE0E-4AEB-B7F5-7CFEAEA49C85}" destId="{C97DAC18-C00C-43CC-AE03-0B916FBBE730}" srcOrd="0" destOrd="0" presId="urn:microsoft.com/office/officeart/2008/layout/VerticalCurvedList"/>
    <dgm:cxn modelId="{B83EB592-2F88-409E-9218-23374B50AF1A}" srcId="{53193B3F-C9E3-43DA-912F-8431F52F178A}" destId="{07555C46-1FB3-4B1F-9A4A-D48912D5F0A1}" srcOrd="3" destOrd="0" parTransId="{7FA8D80B-EAF1-4043-841A-32AC7E1440D8}" sibTransId="{D839CFF0-8031-420E-8BD1-52FBF1B9A31F}"/>
    <dgm:cxn modelId="{53D2B0B1-1FE6-41B7-B2B4-49905C59F3AD}" srcId="{53193B3F-C9E3-43DA-912F-8431F52F178A}" destId="{6A6EF0AC-E1D5-4D41-8FC4-2279FDDC9D0D}" srcOrd="2" destOrd="0" parTransId="{DBC45973-26D3-4A1A-A55C-4F6241103326}" sibTransId="{2461AA2D-E45F-469A-B099-8199D855016B}"/>
    <dgm:cxn modelId="{8DA250C5-C953-49CF-9BBB-4D1F3C06B837}" srcId="{53193B3F-C9E3-43DA-912F-8431F52F178A}" destId="{9AAFB425-BE0E-4AEB-B7F5-7CFEAEA49C85}" srcOrd="1" destOrd="0" parTransId="{23A1145C-7B52-4230-BAC8-DF1EE9D81B84}" sibTransId="{ABC81BC5-007B-47B8-8455-995758999561}"/>
    <dgm:cxn modelId="{AE005DC8-556B-41C9-8BEE-9739AD02C0FC}" type="presOf" srcId="{48707583-1D48-4870-B4C2-FFB3C9FCCBEE}" destId="{9C17E404-3103-4E62-84E3-8C5348E3C726}" srcOrd="0" destOrd="0" presId="urn:microsoft.com/office/officeart/2008/layout/VerticalCurvedList"/>
    <dgm:cxn modelId="{BD01BCDA-4E34-4C00-BF4E-AA91DBFDE827}" srcId="{53193B3F-C9E3-43DA-912F-8431F52F178A}" destId="{48707583-1D48-4870-B4C2-FFB3C9FCCBEE}" srcOrd="0" destOrd="0" parTransId="{45931D88-2E61-489F-9998-BB79D1AECE74}" sibTransId="{A9194831-6EAE-45BD-B84C-DDAD8888963E}"/>
    <dgm:cxn modelId="{FA8F32F7-A2D9-4714-B4CC-07D2CDF1A4FF}" type="presOf" srcId="{53193B3F-C9E3-43DA-912F-8431F52F178A}" destId="{EE5FF3C5-B880-4F51-8EEE-0349D6FEDBE3}" srcOrd="0" destOrd="0" presId="urn:microsoft.com/office/officeart/2008/layout/VerticalCurvedList"/>
    <dgm:cxn modelId="{F28332C2-E983-4D76-8AD9-E28F0A9FDF0C}" type="presParOf" srcId="{EE5FF3C5-B880-4F51-8EEE-0349D6FEDBE3}" destId="{C0A817EA-A288-4052-8621-FBA6AA7E7E3A}" srcOrd="0" destOrd="0" presId="urn:microsoft.com/office/officeart/2008/layout/VerticalCurvedList"/>
    <dgm:cxn modelId="{4EDD1400-C2EC-4738-9978-CD762987ABA1}" type="presParOf" srcId="{C0A817EA-A288-4052-8621-FBA6AA7E7E3A}" destId="{BE3B7581-751F-437E-B144-CBB1DE5D1F9A}" srcOrd="0" destOrd="0" presId="urn:microsoft.com/office/officeart/2008/layout/VerticalCurvedList"/>
    <dgm:cxn modelId="{3054948E-635E-4D16-B4F2-A12246F26A89}" type="presParOf" srcId="{BE3B7581-751F-437E-B144-CBB1DE5D1F9A}" destId="{961D5B36-14F1-481F-932E-D7EEC5CD8891}" srcOrd="0" destOrd="0" presId="urn:microsoft.com/office/officeart/2008/layout/VerticalCurvedList"/>
    <dgm:cxn modelId="{7B46C246-0B7D-41F1-93CA-35CB43B59AEF}" type="presParOf" srcId="{BE3B7581-751F-437E-B144-CBB1DE5D1F9A}" destId="{C5E61970-2F50-4BD7-B02D-530CD77DF125}" srcOrd="1" destOrd="0" presId="urn:microsoft.com/office/officeart/2008/layout/VerticalCurvedList"/>
    <dgm:cxn modelId="{3FCAF122-B94E-4BC1-A102-B6AC51C60838}" type="presParOf" srcId="{BE3B7581-751F-437E-B144-CBB1DE5D1F9A}" destId="{7431BA99-0209-490C-9444-1BE33A42B59E}" srcOrd="2" destOrd="0" presId="urn:microsoft.com/office/officeart/2008/layout/VerticalCurvedList"/>
    <dgm:cxn modelId="{DFB4310E-B0F0-4041-BECF-8FEB61F5C8D9}" type="presParOf" srcId="{BE3B7581-751F-437E-B144-CBB1DE5D1F9A}" destId="{15F3857A-42E3-499C-8797-FCEE58D94467}" srcOrd="3" destOrd="0" presId="urn:microsoft.com/office/officeart/2008/layout/VerticalCurvedList"/>
    <dgm:cxn modelId="{7E677379-35AF-4951-8D56-55F869131484}" type="presParOf" srcId="{C0A817EA-A288-4052-8621-FBA6AA7E7E3A}" destId="{9C17E404-3103-4E62-84E3-8C5348E3C726}" srcOrd="1" destOrd="0" presId="urn:microsoft.com/office/officeart/2008/layout/VerticalCurvedList"/>
    <dgm:cxn modelId="{DA29FFA3-5DA6-4D0A-8DC0-17E80F5CFC10}" type="presParOf" srcId="{C0A817EA-A288-4052-8621-FBA6AA7E7E3A}" destId="{389E93A5-7889-4BE5-9545-B49F48C5270A}" srcOrd="2" destOrd="0" presId="urn:microsoft.com/office/officeart/2008/layout/VerticalCurvedList"/>
    <dgm:cxn modelId="{9660CD68-BB5A-43C4-B50C-2284AEED5EEA}" type="presParOf" srcId="{389E93A5-7889-4BE5-9545-B49F48C5270A}" destId="{578FC8D0-477F-4BE3-B3BE-B2A32D5F963A}" srcOrd="0" destOrd="0" presId="urn:microsoft.com/office/officeart/2008/layout/VerticalCurvedList"/>
    <dgm:cxn modelId="{F55B590B-6951-48C2-9A88-65A4560C2078}" type="presParOf" srcId="{C0A817EA-A288-4052-8621-FBA6AA7E7E3A}" destId="{C97DAC18-C00C-43CC-AE03-0B916FBBE730}" srcOrd="3" destOrd="0" presId="urn:microsoft.com/office/officeart/2008/layout/VerticalCurvedList"/>
    <dgm:cxn modelId="{9A8E3AE7-2219-460C-85E0-DA46653C5635}" type="presParOf" srcId="{C0A817EA-A288-4052-8621-FBA6AA7E7E3A}" destId="{E1E83512-F776-400D-B484-B8B412A0F9F1}" srcOrd="4" destOrd="0" presId="urn:microsoft.com/office/officeart/2008/layout/VerticalCurvedList"/>
    <dgm:cxn modelId="{2E041D20-FEA8-4F64-88E5-84C2D49F5BD1}" type="presParOf" srcId="{E1E83512-F776-400D-B484-B8B412A0F9F1}" destId="{F7D62367-0EE5-45F2-A6AC-C88F5FEE6BA8}" srcOrd="0" destOrd="0" presId="urn:microsoft.com/office/officeart/2008/layout/VerticalCurvedList"/>
    <dgm:cxn modelId="{3443D67C-61ED-4AC2-956F-EB1C9D9061BA}" type="presParOf" srcId="{C0A817EA-A288-4052-8621-FBA6AA7E7E3A}" destId="{9198C0CC-EE4F-4B5B-A1D3-61191400DE36}" srcOrd="5" destOrd="0" presId="urn:microsoft.com/office/officeart/2008/layout/VerticalCurvedList"/>
    <dgm:cxn modelId="{5AAD1251-F637-426F-8915-FF6C26439CD8}" type="presParOf" srcId="{C0A817EA-A288-4052-8621-FBA6AA7E7E3A}" destId="{390F9CC4-95D9-4B93-B555-53DB955C490D}" srcOrd="6" destOrd="0" presId="urn:microsoft.com/office/officeart/2008/layout/VerticalCurvedList"/>
    <dgm:cxn modelId="{DB7F2DA5-E591-426B-BDBA-1F97F9E81D83}" type="presParOf" srcId="{390F9CC4-95D9-4B93-B555-53DB955C490D}" destId="{AADBD249-F9E3-426F-9862-33D89AA8618D}" srcOrd="0" destOrd="0" presId="urn:microsoft.com/office/officeart/2008/layout/VerticalCurvedList"/>
    <dgm:cxn modelId="{07B17C35-2FBE-4D59-A6EE-C61903010DDE}" type="presParOf" srcId="{C0A817EA-A288-4052-8621-FBA6AA7E7E3A}" destId="{AEA6E4D5-63B1-4534-8639-A87326395367}" srcOrd="7" destOrd="0" presId="urn:microsoft.com/office/officeart/2008/layout/VerticalCurvedList"/>
    <dgm:cxn modelId="{34B61EEA-1B0B-4791-800F-00B534BA066B}" type="presParOf" srcId="{C0A817EA-A288-4052-8621-FBA6AA7E7E3A}" destId="{3D2F264B-E31F-4897-998F-665DD31C0D0F}" srcOrd="8" destOrd="0" presId="urn:microsoft.com/office/officeart/2008/layout/VerticalCurvedList"/>
    <dgm:cxn modelId="{0E2D938D-978A-4015-BDA6-B45D19108061}" type="presParOf" srcId="{3D2F264B-E31F-4897-998F-665DD31C0D0F}" destId="{C594183E-35BA-45AB-8896-168C33D6077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1F13C6-6E0A-467C-A95F-AFC1D1730607}" type="doc">
      <dgm:prSet loTypeId="urn:microsoft.com/office/officeart/2005/8/layout/list1" loCatId="list" qsTypeId="urn:microsoft.com/office/officeart/2005/8/quickstyle/simple1" qsCatId="simple" csTypeId="urn:microsoft.com/office/officeart/2005/8/colors/accent1_1" csCatId="accent1" phldr="1"/>
      <dgm:spPr/>
      <dgm:t>
        <a:bodyPr/>
        <a:lstStyle/>
        <a:p>
          <a:endParaRPr lang="en-US"/>
        </a:p>
      </dgm:t>
    </dgm:pt>
    <dgm:pt modelId="{73D0BE76-9400-45CC-A1E5-2BDAD45ED605}">
      <dgm:prSet phldrT="[Text]" custT="1"/>
      <dgm:spPr/>
      <dgm:t>
        <a:bodyPr/>
        <a:lstStyle/>
        <a:p>
          <a:r>
            <a:rPr lang="en-US" sz="1800" b="1" dirty="0">
              <a:latin typeface="Cambria" panose="02040503050406030204" pitchFamily="18" charset="0"/>
              <a:ea typeface="Cambria" panose="02040503050406030204" pitchFamily="18" charset="0"/>
            </a:rPr>
            <a:t>PRINCIPLES OF EFFECTIVE COMMUNICATION (VERBAL – NON-VERBAL)</a:t>
          </a:r>
        </a:p>
      </dgm:t>
    </dgm:pt>
    <dgm:pt modelId="{3F3310CD-0EA5-495D-B40A-674605DD8C06}" type="parTrans" cxnId="{3CFBE9CE-AA81-4589-BA80-FC968843287F}">
      <dgm:prSet/>
      <dgm:spPr/>
      <dgm:t>
        <a:bodyPr/>
        <a:lstStyle/>
        <a:p>
          <a:endParaRPr lang="en-US"/>
        </a:p>
      </dgm:t>
    </dgm:pt>
    <dgm:pt modelId="{E4F89CA5-525B-4BA4-BD33-2C263E1D6D10}" type="sibTrans" cxnId="{3CFBE9CE-AA81-4589-BA80-FC968843287F}">
      <dgm:prSet/>
      <dgm:spPr/>
      <dgm:t>
        <a:bodyPr/>
        <a:lstStyle/>
        <a:p>
          <a:endParaRPr lang="en-US"/>
        </a:p>
      </dgm:t>
    </dgm:pt>
    <dgm:pt modelId="{B072A193-F0C3-424E-8337-DAEDD9B7A193}">
      <dgm:prSet phldrT="[Text]" custT="1"/>
      <dgm:spPr/>
      <dgm:t>
        <a:bodyPr/>
        <a:lstStyle/>
        <a:p>
          <a:r>
            <a:rPr lang="vi-VN" sz="1800" b="1" dirty="0">
              <a:latin typeface="Cambria" panose="02040503050406030204" pitchFamily="18" charset="0"/>
              <a:ea typeface="Cambria" panose="02040503050406030204" pitchFamily="18" charset="0"/>
            </a:rPr>
            <a:t>STRUCTURE OF A PROFESSIONAL PRESENTATION</a:t>
          </a:r>
          <a:endParaRPr lang="en-US" sz="1800" b="1" dirty="0">
            <a:latin typeface="Cambria" panose="02040503050406030204" pitchFamily="18" charset="0"/>
            <a:ea typeface="Cambria" panose="02040503050406030204" pitchFamily="18" charset="0"/>
          </a:endParaRPr>
        </a:p>
      </dgm:t>
    </dgm:pt>
    <dgm:pt modelId="{ECA3EDF5-4F99-497E-A4AA-9F6EAA9EA8A9}" type="parTrans" cxnId="{99C547B2-754D-4F01-8066-704097A14892}">
      <dgm:prSet/>
      <dgm:spPr/>
      <dgm:t>
        <a:bodyPr/>
        <a:lstStyle/>
        <a:p>
          <a:endParaRPr lang="en-US"/>
        </a:p>
      </dgm:t>
    </dgm:pt>
    <dgm:pt modelId="{F4725B99-3948-4502-9599-E75D306A722D}" type="sibTrans" cxnId="{99C547B2-754D-4F01-8066-704097A14892}">
      <dgm:prSet/>
      <dgm:spPr/>
      <dgm:t>
        <a:bodyPr/>
        <a:lstStyle/>
        <a:p>
          <a:endParaRPr lang="en-US"/>
        </a:p>
      </dgm:t>
    </dgm:pt>
    <dgm:pt modelId="{997895E3-C178-4670-A156-B88D06DECB70}">
      <dgm:prSet phldrT="[Text]" custT="1"/>
      <dgm:spPr/>
      <dgm:t>
        <a:bodyPr/>
        <a:lstStyle/>
        <a:p>
          <a:r>
            <a:rPr lang="vi-VN" sz="1800" b="1" dirty="0">
              <a:latin typeface="Cambria" panose="02040503050406030204" pitchFamily="18" charset="0"/>
              <a:ea typeface="Cambria" panose="02040503050406030204" pitchFamily="18" charset="0"/>
            </a:rPr>
            <a:t>SKILLS FOR BUILDING TRUST AND MAINTAINING ATTENTION DURING CONVERSATIONS</a:t>
          </a:r>
          <a:endParaRPr lang="en-US" sz="1800" b="1" dirty="0">
            <a:latin typeface="Cambria" panose="02040503050406030204" pitchFamily="18" charset="0"/>
            <a:ea typeface="Cambria" panose="02040503050406030204" pitchFamily="18" charset="0"/>
          </a:endParaRPr>
        </a:p>
      </dgm:t>
    </dgm:pt>
    <dgm:pt modelId="{342B2B65-3AD2-4124-9614-0BEFBED6F991}" type="parTrans" cxnId="{74A94CBE-DF89-46FA-98CD-9B7E44B0C20E}">
      <dgm:prSet/>
      <dgm:spPr/>
      <dgm:t>
        <a:bodyPr/>
        <a:lstStyle/>
        <a:p>
          <a:endParaRPr lang="en-US"/>
        </a:p>
      </dgm:t>
    </dgm:pt>
    <dgm:pt modelId="{BBE93C6D-2487-4256-A79C-7B70AAAB965E}" type="sibTrans" cxnId="{74A94CBE-DF89-46FA-98CD-9B7E44B0C20E}">
      <dgm:prSet/>
      <dgm:spPr/>
      <dgm:t>
        <a:bodyPr/>
        <a:lstStyle/>
        <a:p>
          <a:endParaRPr lang="en-US"/>
        </a:p>
      </dgm:t>
    </dgm:pt>
    <dgm:pt modelId="{96F9B23E-4387-497D-98D8-4144CF88FEDD}">
      <dgm:prSet phldrT="[Text]" custT="1"/>
      <dgm:spPr/>
      <dgm:t>
        <a:bodyPr/>
        <a:lstStyle/>
        <a:p>
          <a:r>
            <a:rPr lang="vi-VN" sz="1800" b="1" dirty="0">
              <a:latin typeface="Cambria" panose="02040503050406030204" pitchFamily="18" charset="0"/>
              <a:ea typeface="Cambria" panose="02040503050406030204" pitchFamily="18" charset="0"/>
            </a:rPr>
            <a:t>GROUP PRACTICE</a:t>
          </a:r>
          <a:endParaRPr lang="en-US" sz="1800" b="1" dirty="0">
            <a:latin typeface="Cambria" panose="02040503050406030204" pitchFamily="18" charset="0"/>
            <a:ea typeface="Cambria" panose="02040503050406030204" pitchFamily="18" charset="0"/>
          </a:endParaRPr>
        </a:p>
      </dgm:t>
    </dgm:pt>
    <dgm:pt modelId="{5ED9FAF2-EC67-408C-B82A-0011367A3956}" type="parTrans" cxnId="{A7F98456-2878-4E39-8C21-09666850C6CD}">
      <dgm:prSet/>
      <dgm:spPr/>
      <dgm:t>
        <a:bodyPr/>
        <a:lstStyle/>
        <a:p>
          <a:endParaRPr lang="en-US"/>
        </a:p>
      </dgm:t>
    </dgm:pt>
    <dgm:pt modelId="{5339A878-5147-420F-A648-41C4B4067A31}" type="sibTrans" cxnId="{A7F98456-2878-4E39-8C21-09666850C6CD}">
      <dgm:prSet/>
      <dgm:spPr/>
      <dgm:t>
        <a:bodyPr/>
        <a:lstStyle/>
        <a:p>
          <a:endParaRPr lang="en-US"/>
        </a:p>
      </dgm:t>
    </dgm:pt>
    <dgm:pt modelId="{FEF8B9D9-6EF4-4EC1-B7FE-67D40D2B96AC}">
      <dgm:prSet phldrT="[Text]" custT="1"/>
      <dgm:spPr/>
      <dgm:t>
        <a:bodyPr/>
        <a:lstStyle/>
        <a:p>
          <a:r>
            <a:rPr lang="vi-VN" sz="1800" b="1" dirty="0">
              <a:latin typeface="Cambria" panose="02040503050406030204" pitchFamily="18" charset="0"/>
              <a:ea typeface="Cambria" panose="02040503050406030204" pitchFamily="18" charset="0"/>
            </a:rPr>
            <a:t>PERSONAL PRESENTATION &amp;amp; FEEDBACK FROM INSTRUCTORS AND STUDENTS</a:t>
          </a:r>
          <a:endParaRPr lang="en-US" sz="1800" b="1" dirty="0">
            <a:latin typeface="Cambria" panose="02040503050406030204" pitchFamily="18" charset="0"/>
            <a:ea typeface="Cambria" panose="02040503050406030204" pitchFamily="18" charset="0"/>
          </a:endParaRPr>
        </a:p>
      </dgm:t>
    </dgm:pt>
    <dgm:pt modelId="{B6C1B1E5-ACEB-497C-9FBA-BA8401A09BC2}" type="parTrans" cxnId="{00BFF736-10BB-4956-A28D-94F5CD918AC4}">
      <dgm:prSet/>
      <dgm:spPr/>
      <dgm:t>
        <a:bodyPr/>
        <a:lstStyle/>
        <a:p>
          <a:endParaRPr lang="en-US"/>
        </a:p>
      </dgm:t>
    </dgm:pt>
    <dgm:pt modelId="{8B1EF881-7BEF-40E4-B067-1FAD738B1FE6}" type="sibTrans" cxnId="{00BFF736-10BB-4956-A28D-94F5CD918AC4}">
      <dgm:prSet/>
      <dgm:spPr/>
      <dgm:t>
        <a:bodyPr/>
        <a:lstStyle/>
        <a:p>
          <a:endParaRPr lang="en-US"/>
        </a:p>
      </dgm:t>
    </dgm:pt>
    <dgm:pt modelId="{D8A571F6-97EC-4D46-B08B-34567DC7158D}">
      <dgm:prSet phldrT="[Text]" custT="1"/>
      <dgm:spPr/>
      <dgm:t>
        <a:bodyPr/>
        <a:lstStyle/>
        <a:p>
          <a:r>
            <a:rPr lang="vi-VN" sz="1800" b="1" dirty="0">
              <a:latin typeface="Cambria" panose="02040503050406030204" pitchFamily="18" charset="0"/>
              <a:ea typeface="Cambria" panose="02040503050406030204" pitchFamily="18" charset="0"/>
            </a:rPr>
            <a:t>SKILLS CHECKLIST FOR INTERNAL TRAINERS - INTRODUCTION TO THE EVALUATION FRAMEWORK</a:t>
          </a:r>
          <a:endParaRPr lang="en-US" sz="1800" b="1" dirty="0">
            <a:latin typeface="Cambria" panose="02040503050406030204" pitchFamily="18" charset="0"/>
            <a:ea typeface="Cambria" panose="02040503050406030204" pitchFamily="18" charset="0"/>
          </a:endParaRPr>
        </a:p>
      </dgm:t>
    </dgm:pt>
    <dgm:pt modelId="{62483CA8-5064-49D0-BB9F-CF45ECC0BFC4}" type="parTrans" cxnId="{551A77B2-83F7-4E2D-8E6B-2833F2D1A8C3}">
      <dgm:prSet/>
      <dgm:spPr/>
      <dgm:t>
        <a:bodyPr/>
        <a:lstStyle/>
        <a:p>
          <a:endParaRPr lang="en-US"/>
        </a:p>
      </dgm:t>
    </dgm:pt>
    <dgm:pt modelId="{C252A132-DC22-456E-9A22-A9D68C977549}" type="sibTrans" cxnId="{551A77B2-83F7-4E2D-8E6B-2833F2D1A8C3}">
      <dgm:prSet/>
      <dgm:spPr/>
      <dgm:t>
        <a:bodyPr/>
        <a:lstStyle/>
        <a:p>
          <a:endParaRPr lang="en-US"/>
        </a:p>
      </dgm:t>
    </dgm:pt>
    <dgm:pt modelId="{1CD85B86-0FD0-4948-B5CF-8D6D92C64C19}" type="pres">
      <dgm:prSet presAssocID="{CC1F13C6-6E0A-467C-A95F-AFC1D1730607}" presName="linear" presStyleCnt="0">
        <dgm:presLayoutVars>
          <dgm:dir/>
          <dgm:animLvl val="lvl"/>
          <dgm:resizeHandles val="exact"/>
        </dgm:presLayoutVars>
      </dgm:prSet>
      <dgm:spPr/>
    </dgm:pt>
    <dgm:pt modelId="{D11A6475-6A0F-4ED5-A75F-2E15390003EE}" type="pres">
      <dgm:prSet presAssocID="{73D0BE76-9400-45CC-A1E5-2BDAD45ED605}" presName="parentLin" presStyleCnt="0"/>
      <dgm:spPr/>
    </dgm:pt>
    <dgm:pt modelId="{4357B0CF-F72A-44D0-9431-211D18F10D27}" type="pres">
      <dgm:prSet presAssocID="{73D0BE76-9400-45CC-A1E5-2BDAD45ED605}" presName="parentLeftMargin" presStyleLbl="node1" presStyleIdx="0" presStyleCnt="6"/>
      <dgm:spPr/>
    </dgm:pt>
    <dgm:pt modelId="{27D08518-1F7B-4910-9572-36DDAE2D5780}" type="pres">
      <dgm:prSet presAssocID="{73D0BE76-9400-45CC-A1E5-2BDAD45ED605}" presName="parentText" presStyleLbl="node1" presStyleIdx="0" presStyleCnt="6">
        <dgm:presLayoutVars>
          <dgm:chMax val="0"/>
          <dgm:bulletEnabled val="1"/>
        </dgm:presLayoutVars>
      </dgm:prSet>
      <dgm:spPr/>
    </dgm:pt>
    <dgm:pt modelId="{4E8BEF69-F8CD-4740-AD4E-7F64A9AEB4A4}" type="pres">
      <dgm:prSet presAssocID="{73D0BE76-9400-45CC-A1E5-2BDAD45ED605}" presName="negativeSpace" presStyleCnt="0"/>
      <dgm:spPr/>
    </dgm:pt>
    <dgm:pt modelId="{0197F74F-F0EB-4055-8711-350ABE12546A}" type="pres">
      <dgm:prSet presAssocID="{73D0BE76-9400-45CC-A1E5-2BDAD45ED605}" presName="childText" presStyleLbl="conFgAcc1" presStyleIdx="0" presStyleCnt="6">
        <dgm:presLayoutVars>
          <dgm:bulletEnabled val="1"/>
        </dgm:presLayoutVars>
      </dgm:prSet>
      <dgm:spPr/>
    </dgm:pt>
    <dgm:pt modelId="{13EF78C2-A49E-47FA-A5A9-EABBE31B6DC8}" type="pres">
      <dgm:prSet presAssocID="{E4F89CA5-525B-4BA4-BD33-2C263E1D6D10}" presName="spaceBetweenRectangles" presStyleCnt="0"/>
      <dgm:spPr/>
    </dgm:pt>
    <dgm:pt modelId="{2F483438-5A22-44E1-A111-E6E8ECEC91C5}" type="pres">
      <dgm:prSet presAssocID="{B072A193-F0C3-424E-8337-DAEDD9B7A193}" presName="parentLin" presStyleCnt="0"/>
      <dgm:spPr/>
    </dgm:pt>
    <dgm:pt modelId="{6A1250A5-5A83-4BF3-84C8-25FFC7F434F4}" type="pres">
      <dgm:prSet presAssocID="{B072A193-F0C3-424E-8337-DAEDD9B7A193}" presName="parentLeftMargin" presStyleLbl="node1" presStyleIdx="0" presStyleCnt="6"/>
      <dgm:spPr/>
    </dgm:pt>
    <dgm:pt modelId="{619ABB6C-5702-4B17-A3AB-147FDEC85A75}" type="pres">
      <dgm:prSet presAssocID="{B072A193-F0C3-424E-8337-DAEDD9B7A193}" presName="parentText" presStyleLbl="node1" presStyleIdx="1" presStyleCnt="6">
        <dgm:presLayoutVars>
          <dgm:chMax val="0"/>
          <dgm:bulletEnabled val="1"/>
        </dgm:presLayoutVars>
      </dgm:prSet>
      <dgm:spPr/>
    </dgm:pt>
    <dgm:pt modelId="{452B9528-5F47-41D8-86BA-E25E11A24509}" type="pres">
      <dgm:prSet presAssocID="{B072A193-F0C3-424E-8337-DAEDD9B7A193}" presName="negativeSpace" presStyleCnt="0"/>
      <dgm:spPr/>
    </dgm:pt>
    <dgm:pt modelId="{89693997-72A0-410D-82CA-84EC9766151F}" type="pres">
      <dgm:prSet presAssocID="{B072A193-F0C3-424E-8337-DAEDD9B7A193}" presName="childText" presStyleLbl="conFgAcc1" presStyleIdx="1" presStyleCnt="6">
        <dgm:presLayoutVars>
          <dgm:bulletEnabled val="1"/>
        </dgm:presLayoutVars>
      </dgm:prSet>
      <dgm:spPr/>
    </dgm:pt>
    <dgm:pt modelId="{B129937F-5BBF-4922-871C-02BCBA5992C6}" type="pres">
      <dgm:prSet presAssocID="{F4725B99-3948-4502-9599-E75D306A722D}" presName="spaceBetweenRectangles" presStyleCnt="0"/>
      <dgm:spPr/>
    </dgm:pt>
    <dgm:pt modelId="{44A15784-5F03-4B15-BF42-7F746BA8FD7D}" type="pres">
      <dgm:prSet presAssocID="{997895E3-C178-4670-A156-B88D06DECB70}" presName="parentLin" presStyleCnt="0"/>
      <dgm:spPr/>
    </dgm:pt>
    <dgm:pt modelId="{63901E7C-0DCB-4363-8673-3FFF4CE6B6BC}" type="pres">
      <dgm:prSet presAssocID="{997895E3-C178-4670-A156-B88D06DECB70}" presName="parentLeftMargin" presStyleLbl="node1" presStyleIdx="1" presStyleCnt="6"/>
      <dgm:spPr/>
    </dgm:pt>
    <dgm:pt modelId="{CEFCAA48-37F3-4C87-B8FA-AC9673FE13A3}" type="pres">
      <dgm:prSet presAssocID="{997895E3-C178-4670-A156-B88D06DECB70}" presName="parentText" presStyleLbl="node1" presStyleIdx="2" presStyleCnt="6">
        <dgm:presLayoutVars>
          <dgm:chMax val="0"/>
          <dgm:bulletEnabled val="1"/>
        </dgm:presLayoutVars>
      </dgm:prSet>
      <dgm:spPr/>
    </dgm:pt>
    <dgm:pt modelId="{D9F8469E-ACFE-4D30-9702-6B0ACD9023B5}" type="pres">
      <dgm:prSet presAssocID="{997895E3-C178-4670-A156-B88D06DECB70}" presName="negativeSpace" presStyleCnt="0"/>
      <dgm:spPr/>
    </dgm:pt>
    <dgm:pt modelId="{F5A453C8-828D-4A8C-9501-4277492F8AB2}" type="pres">
      <dgm:prSet presAssocID="{997895E3-C178-4670-A156-B88D06DECB70}" presName="childText" presStyleLbl="conFgAcc1" presStyleIdx="2" presStyleCnt="6" custScaleY="96223">
        <dgm:presLayoutVars>
          <dgm:bulletEnabled val="1"/>
        </dgm:presLayoutVars>
      </dgm:prSet>
      <dgm:spPr/>
    </dgm:pt>
    <dgm:pt modelId="{0B3A9470-9A0F-44D2-BE50-09255BCC2915}" type="pres">
      <dgm:prSet presAssocID="{BBE93C6D-2487-4256-A79C-7B70AAAB965E}" presName="spaceBetweenRectangles" presStyleCnt="0"/>
      <dgm:spPr/>
    </dgm:pt>
    <dgm:pt modelId="{BA1BEF3D-A0B5-4FF5-AE38-EB17F01C4C3C}" type="pres">
      <dgm:prSet presAssocID="{96F9B23E-4387-497D-98D8-4144CF88FEDD}" presName="parentLin" presStyleCnt="0"/>
      <dgm:spPr/>
    </dgm:pt>
    <dgm:pt modelId="{AF7E4381-D7CB-4590-9328-3B8846825D3C}" type="pres">
      <dgm:prSet presAssocID="{96F9B23E-4387-497D-98D8-4144CF88FEDD}" presName="parentLeftMargin" presStyleLbl="node1" presStyleIdx="2" presStyleCnt="6"/>
      <dgm:spPr/>
    </dgm:pt>
    <dgm:pt modelId="{11559FE2-0F14-4B56-AC53-C0E1556D624A}" type="pres">
      <dgm:prSet presAssocID="{96F9B23E-4387-497D-98D8-4144CF88FEDD}" presName="parentText" presStyleLbl="node1" presStyleIdx="3" presStyleCnt="6">
        <dgm:presLayoutVars>
          <dgm:chMax val="0"/>
          <dgm:bulletEnabled val="1"/>
        </dgm:presLayoutVars>
      </dgm:prSet>
      <dgm:spPr/>
    </dgm:pt>
    <dgm:pt modelId="{BA052464-A0E2-4B3D-8F9A-348DDE5DA721}" type="pres">
      <dgm:prSet presAssocID="{96F9B23E-4387-497D-98D8-4144CF88FEDD}" presName="negativeSpace" presStyleCnt="0"/>
      <dgm:spPr/>
    </dgm:pt>
    <dgm:pt modelId="{63175CA2-BC52-4BF3-9A07-45A27C9FF768}" type="pres">
      <dgm:prSet presAssocID="{96F9B23E-4387-497D-98D8-4144CF88FEDD}" presName="childText" presStyleLbl="conFgAcc1" presStyleIdx="3" presStyleCnt="6">
        <dgm:presLayoutVars>
          <dgm:bulletEnabled val="1"/>
        </dgm:presLayoutVars>
      </dgm:prSet>
      <dgm:spPr/>
    </dgm:pt>
    <dgm:pt modelId="{4D6EF7E0-CF91-4A26-9385-B3532EAF5DE0}" type="pres">
      <dgm:prSet presAssocID="{5339A878-5147-420F-A648-41C4B4067A31}" presName="spaceBetweenRectangles" presStyleCnt="0"/>
      <dgm:spPr/>
    </dgm:pt>
    <dgm:pt modelId="{0C7BC1A9-EA03-442A-A6C8-F1234687D630}" type="pres">
      <dgm:prSet presAssocID="{FEF8B9D9-6EF4-4EC1-B7FE-67D40D2B96AC}" presName="parentLin" presStyleCnt="0"/>
      <dgm:spPr/>
    </dgm:pt>
    <dgm:pt modelId="{FF52F924-EAD4-4449-83EF-978A026BED1B}" type="pres">
      <dgm:prSet presAssocID="{FEF8B9D9-6EF4-4EC1-B7FE-67D40D2B96AC}" presName="parentLeftMargin" presStyleLbl="node1" presStyleIdx="3" presStyleCnt="6"/>
      <dgm:spPr/>
    </dgm:pt>
    <dgm:pt modelId="{E8900478-F6DE-44B2-83A9-8D3FE3828845}" type="pres">
      <dgm:prSet presAssocID="{FEF8B9D9-6EF4-4EC1-B7FE-67D40D2B96AC}" presName="parentText" presStyleLbl="node1" presStyleIdx="4" presStyleCnt="6">
        <dgm:presLayoutVars>
          <dgm:chMax val="0"/>
          <dgm:bulletEnabled val="1"/>
        </dgm:presLayoutVars>
      </dgm:prSet>
      <dgm:spPr/>
    </dgm:pt>
    <dgm:pt modelId="{AA77A136-FF7A-40C4-B1CF-50445E7976DB}" type="pres">
      <dgm:prSet presAssocID="{FEF8B9D9-6EF4-4EC1-B7FE-67D40D2B96AC}" presName="negativeSpace" presStyleCnt="0"/>
      <dgm:spPr/>
    </dgm:pt>
    <dgm:pt modelId="{2B2E35C7-ED2C-43F7-9991-C168747BE3B4}" type="pres">
      <dgm:prSet presAssocID="{FEF8B9D9-6EF4-4EC1-B7FE-67D40D2B96AC}" presName="childText" presStyleLbl="conFgAcc1" presStyleIdx="4" presStyleCnt="6">
        <dgm:presLayoutVars>
          <dgm:bulletEnabled val="1"/>
        </dgm:presLayoutVars>
      </dgm:prSet>
      <dgm:spPr/>
    </dgm:pt>
    <dgm:pt modelId="{A38C0465-82D4-40E7-BC0A-B09483CA7F54}" type="pres">
      <dgm:prSet presAssocID="{8B1EF881-7BEF-40E4-B067-1FAD738B1FE6}" presName="spaceBetweenRectangles" presStyleCnt="0"/>
      <dgm:spPr/>
    </dgm:pt>
    <dgm:pt modelId="{A6607350-090E-40B8-84B0-263D63508945}" type="pres">
      <dgm:prSet presAssocID="{D8A571F6-97EC-4D46-B08B-34567DC7158D}" presName="parentLin" presStyleCnt="0"/>
      <dgm:spPr/>
    </dgm:pt>
    <dgm:pt modelId="{0A0D2E17-326C-4DEC-BB78-581175D95854}" type="pres">
      <dgm:prSet presAssocID="{D8A571F6-97EC-4D46-B08B-34567DC7158D}" presName="parentLeftMargin" presStyleLbl="node1" presStyleIdx="4" presStyleCnt="6"/>
      <dgm:spPr/>
    </dgm:pt>
    <dgm:pt modelId="{3E157A76-05DF-4E54-B046-5CFB99034E1F}" type="pres">
      <dgm:prSet presAssocID="{D8A571F6-97EC-4D46-B08B-34567DC7158D}" presName="parentText" presStyleLbl="node1" presStyleIdx="5" presStyleCnt="6">
        <dgm:presLayoutVars>
          <dgm:chMax val="0"/>
          <dgm:bulletEnabled val="1"/>
        </dgm:presLayoutVars>
      </dgm:prSet>
      <dgm:spPr/>
    </dgm:pt>
    <dgm:pt modelId="{C4CACA65-E7E8-4D8A-B46F-EDD0E8D7666D}" type="pres">
      <dgm:prSet presAssocID="{D8A571F6-97EC-4D46-B08B-34567DC7158D}" presName="negativeSpace" presStyleCnt="0"/>
      <dgm:spPr/>
    </dgm:pt>
    <dgm:pt modelId="{7CC80681-E3BF-4C9D-BC3C-3764B51B9192}" type="pres">
      <dgm:prSet presAssocID="{D8A571F6-97EC-4D46-B08B-34567DC7158D}" presName="childText" presStyleLbl="conFgAcc1" presStyleIdx="5" presStyleCnt="6">
        <dgm:presLayoutVars>
          <dgm:bulletEnabled val="1"/>
        </dgm:presLayoutVars>
      </dgm:prSet>
      <dgm:spPr/>
    </dgm:pt>
  </dgm:ptLst>
  <dgm:cxnLst>
    <dgm:cxn modelId="{4F573D0A-DC76-48E0-B384-A868425E3266}" type="presOf" srcId="{FEF8B9D9-6EF4-4EC1-B7FE-67D40D2B96AC}" destId="{E8900478-F6DE-44B2-83A9-8D3FE3828845}" srcOrd="1" destOrd="0" presId="urn:microsoft.com/office/officeart/2005/8/layout/list1"/>
    <dgm:cxn modelId="{00BFF736-10BB-4956-A28D-94F5CD918AC4}" srcId="{CC1F13C6-6E0A-467C-A95F-AFC1D1730607}" destId="{FEF8B9D9-6EF4-4EC1-B7FE-67D40D2B96AC}" srcOrd="4" destOrd="0" parTransId="{B6C1B1E5-ACEB-497C-9FBA-BA8401A09BC2}" sibTransId="{8B1EF881-7BEF-40E4-B067-1FAD738B1FE6}"/>
    <dgm:cxn modelId="{F208C43E-87D9-4379-8569-00623DFB31A0}" type="presOf" srcId="{73D0BE76-9400-45CC-A1E5-2BDAD45ED605}" destId="{27D08518-1F7B-4910-9572-36DDAE2D5780}" srcOrd="1" destOrd="0" presId="urn:microsoft.com/office/officeart/2005/8/layout/list1"/>
    <dgm:cxn modelId="{4049F93F-3CA8-43CE-A056-41182765F24A}" type="presOf" srcId="{997895E3-C178-4670-A156-B88D06DECB70}" destId="{CEFCAA48-37F3-4C87-B8FA-AC9673FE13A3}" srcOrd="1" destOrd="0" presId="urn:microsoft.com/office/officeart/2005/8/layout/list1"/>
    <dgm:cxn modelId="{A02A5C51-E3CD-4D47-9601-A5C5B2623DB0}" type="presOf" srcId="{FEF8B9D9-6EF4-4EC1-B7FE-67D40D2B96AC}" destId="{FF52F924-EAD4-4449-83EF-978A026BED1B}" srcOrd="0" destOrd="0" presId="urn:microsoft.com/office/officeart/2005/8/layout/list1"/>
    <dgm:cxn modelId="{56FF6172-9616-49FE-9310-889BCE821875}" type="presOf" srcId="{CC1F13C6-6E0A-467C-A95F-AFC1D1730607}" destId="{1CD85B86-0FD0-4948-B5CF-8D6D92C64C19}" srcOrd="0" destOrd="0" presId="urn:microsoft.com/office/officeart/2005/8/layout/list1"/>
    <dgm:cxn modelId="{A7F98456-2878-4E39-8C21-09666850C6CD}" srcId="{CC1F13C6-6E0A-467C-A95F-AFC1D1730607}" destId="{96F9B23E-4387-497D-98D8-4144CF88FEDD}" srcOrd="3" destOrd="0" parTransId="{5ED9FAF2-EC67-408C-B82A-0011367A3956}" sibTransId="{5339A878-5147-420F-A648-41C4B4067A31}"/>
    <dgm:cxn modelId="{0EA68580-32F0-4C68-85BF-76F589B8C9AC}" type="presOf" srcId="{B072A193-F0C3-424E-8337-DAEDD9B7A193}" destId="{619ABB6C-5702-4B17-A3AB-147FDEC85A75}" srcOrd="1" destOrd="0" presId="urn:microsoft.com/office/officeart/2005/8/layout/list1"/>
    <dgm:cxn modelId="{A16A718E-1D5A-460C-A2DD-02CE0C2B27E5}" type="presOf" srcId="{96F9B23E-4387-497D-98D8-4144CF88FEDD}" destId="{11559FE2-0F14-4B56-AC53-C0E1556D624A}" srcOrd="1" destOrd="0" presId="urn:microsoft.com/office/officeart/2005/8/layout/list1"/>
    <dgm:cxn modelId="{5500EF91-6A90-462A-BF3D-6E0AD493ED91}" type="presOf" srcId="{73D0BE76-9400-45CC-A1E5-2BDAD45ED605}" destId="{4357B0CF-F72A-44D0-9431-211D18F10D27}" srcOrd="0" destOrd="0" presId="urn:microsoft.com/office/officeart/2005/8/layout/list1"/>
    <dgm:cxn modelId="{B844CD99-0963-4899-BDC4-765AD3F096D1}" type="presOf" srcId="{D8A571F6-97EC-4D46-B08B-34567DC7158D}" destId="{0A0D2E17-326C-4DEC-BB78-581175D95854}" srcOrd="0" destOrd="0" presId="urn:microsoft.com/office/officeart/2005/8/layout/list1"/>
    <dgm:cxn modelId="{E03F769C-D838-4C2A-8977-633A64783222}" type="presOf" srcId="{96F9B23E-4387-497D-98D8-4144CF88FEDD}" destId="{AF7E4381-D7CB-4590-9328-3B8846825D3C}" srcOrd="0" destOrd="0" presId="urn:microsoft.com/office/officeart/2005/8/layout/list1"/>
    <dgm:cxn modelId="{E36BC3AD-8F1A-453B-A4CB-6370D3D16BC7}" type="presOf" srcId="{B072A193-F0C3-424E-8337-DAEDD9B7A193}" destId="{6A1250A5-5A83-4BF3-84C8-25FFC7F434F4}" srcOrd="0" destOrd="0" presId="urn:microsoft.com/office/officeart/2005/8/layout/list1"/>
    <dgm:cxn modelId="{99C547B2-754D-4F01-8066-704097A14892}" srcId="{CC1F13C6-6E0A-467C-A95F-AFC1D1730607}" destId="{B072A193-F0C3-424E-8337-DAEDD9B7A193}" srcOrd="1" destOrd="0" parTransId="{ECA3EDF5-4F99-497E-A4AA-9F6EAA9EA8A9}" sibTransId="{F4725B99-3948-4502-9599-E75D306A722D}"/>
    <dgm:cxn modelId="{551A77B2-83F7-4E2D-8E6B-2833F2D1A8C3}" srcId="{CC1F13C6-6E0A-467C-A95F-AFC1D1730607}" destId="{D8A571F6-97EC-4D46-B08B-34567DC7158D}" srcOrd="5" destOrd="0" parTransId="{62483CA8-5064-49D0-BB9F-CF45ECC0BFC4}" sibTransId="{C252A132-DC22-456E-9A22-A9D68C977549}"/>
    <dgm:cxn modelId="{FF3F09B8-EC55-4C9E-901B-F858E47AEDD6}" type="presOf" srcId="{D8A571F6-97EC-4D46-B08B-34567DC7158D}" destId="{3E157A76-05DF-4E54-B046-5CFB99034E1F}" srcOrd="1" destOrd="0" presId="urn:microsoft.com/office/officeart/2005/8/layout/list1"/>
    <dgm:cxn modelId="{74A94CBE-DF89-46FA-98CD-9B7E44B0C20E}" srcId="{CC1F13C6-6E0A-467C-A95F-AFC1D1730607}" destId="{997895E3-C178-4670-A156-B88D06DECB70}" srcOrd="2" destOrd="0" parTransId="{342B2B65-3AD2-4124-9614-0BEFBED6F991}" sibTransId="{BBE93C6D-2487-4256-A79C-7B70AAAB965E}"/>
    <dgm:cxn modelId="{1A92DAC2-EC15-4165-9434-2AF74107534B}" type="presOf" srcId="{997895E3-C178-4670-A156-B88D06DECB70}" destId="{63901E7C-0DCB-4363-8673-3FFF4CE6B6BC}" srcOrd="0" destOrd="0" presId="urn:microsoft.com/office/officeart/2005/8/layout/list1"/>
    <dgm:cxn modelId="{3CFBE9CE-AA81-4589-BA80-FC968843287F}" srcId="{CC1F13C6-6E0A-467C-A95F-AFC1D1730607}" destId="{73D0BE76-9400-45CC-A1E5-2BDAD45ED605}" srcOrd="0" destOrd="0" parTransId="{3F3310CD-0EA5-495D-B40A-674605DD8C06}" sibTransId="{E4F89CA5-525B-4BA4-BD33-2C263E1D6D10}"/>
    <dgm:cxn modelId="{CC69F0EA-C635-4997-904E-EAC122066AF8}" type="presParOf" srcId="{1CD85B86-0FD0-4948-B5CF-8D6D92C64C19}" destId="{D11A6475-6A0F-4ED5-A75F-2E15390003EE}" srcOrd="0" destOrd="0" presId="urn:microsoft.com/office/officeart/2005/8/layout/list1"/>
    <dgm:cxn modelId="{9F387498-CAC0-40D1-A28E-6001661F60E4}" type="presParOf" srcId="{D11A6475-6A0F-4ED5-A75F-2E15390003EE}" destId="{4357B0CF-F72A-44D0-9431-211D18F10D27}" srcOrd="0" destOrd="0" presId="urn:microsoft.com/office/officeart/2005/8/layout/list1"/>
    <dgm:cxn modelId="{B29D6DBE-5CE5-488D-B838-09C53C190A49}" type="presParOf" srcId="{D11A6475-6A0F-4ED5-A75F-2E15390003EE}" destId="{27D08518-1F7B-4910-9572-36DDAE2D5780}" srcOrd="1" destOrd="0" presId="urn:microsoft.com/office/officeart/2005/8/layout/list1"/>
    <dgm:cxn modelId="{F83140AA-2C87-47AF-B56C-12DC51D58F29}" type="presParOf" srcId="{1CD85B86-0FD0-4948-B5CF-8D6D92C64C19}" destId="{4E8BEF69-F8CD-4740-AD4E-7F64A9AEB4A4}" srcOrd="1" destOrd="0" presId="urn:microsoft.com/office/officeart/2005/8/layout/list1"/>
    <dgm:cxn modelId="{2C84EB74-6DAF-462A-AA79-EAA7506C0831}" type="presParOf" srcId="{1CD85B86-0FD0-4948-B5CF-8D6D92C64C19}" destId="{0197F74F-F0EB-4055-8711-350ABE12546A}" srcOrd="2" destOrd="0" presId="urn:microsoft.com/office/officeart/2005/8/layout/list1"/>
    <dgm:cxn modelId="{C2FF246C-E2DB-41AE-9743-294537CE80A6}" type="presParOf" srcId="{1CD85B86-0FD0-4948-B5CF-8D6D92C64C19}" destId="{13EF78C2-A49E-47FA-A5A9-EABBE31B6DC8}" srcOrd="3" destOrd="0" presId="urn:microsoft.com/office/officeart/2005/8/layout/list1"/>
    <dgm:cxn modelId="{073BBAAC-8E36-49DF-9195-A1DB5310F801}" type="presParOf" srcId="{1CD85B86-0FD0-4948-B5CF-8D6D92C64C19}" destId="{2F483438-5A22-44E1-A111-E6E8ECEC91C5}" srcOrd="4" destOrd="0" presId="urn:microsoft.com/office/officeart/2005/8/layout/list1"/>
    <dgm:cxn modelId="{0662B12B-C966-4DF3-BAD4-3A659502C3E1}" type="presParOf" srcId="{2F483438-5A22-44E1-A111-E6E8ECEC91C5}" destId="{6A1250A5-5A83-4BF3-84C8-25FFC7F434F4}" srcOrd="0" destOrd="0" presId="urn:microsoft.com/office/officeart/2005/8/layout/list1"/>
    <dgm:cxn modelId="{CC2EE151-98EA-47BD-93FF-C35EB6ADB10E}" type="presParOf" srcId="{2F483438-5A22-44E1-A111-E6E8ECEC91C5}" destId="{619ABB6C-5702-4B17-A3AB-147FDEC85A75}" srcOrd="1" destOrd="0" presId="urn:microsoft.com/office/officeart/2005/8/layout/list1"/>
    <dgm:cxn modelId="{61692245-A5F8-4E91-968B-C84889A41163}" type="presParOf" srcId="{1CD85B86-0FD0-4948-B5CF-8D6D92C64C19}" destId="{452B9528-5F47-41D8-86BA-E25E11A24509}" srcOrd="5" destOrd="0" presId="urn:microsoft.com/office/officeart/2005/8/layout/list1"/>
    <dgm:cxn modelId="{829181F4-ED1D-4FCC-AAC9-3BD52EC12747}" type="presParOf" srcId="{1CD85B86-0FD0-4948-B5CF-8D6D92C64C19}" destId="{89693997-72A0-410D-82CA-84EC9766151F}" srcOrd="6" destOrd="0" presId="urn:microsoft.com/office/officeart/2005/8/layout/list1"/>
    <dgm:cxn modelId="{4E3FD086-32C7-4BAF-BCA2-EC91F90A0288}" type="presParOf" srcId="{1CD85B86-0FD0-4948-B5CF-8D6D92C64C19}" destId="{B129937F-5BBF-4922-871C-02BCBA5992C6}" srcOrd="7" destOrd="0" presId="urn:microsoft.com/office/officeart/2005/8/layout/list1"/>
    <dgm:cxn modelId="{DFDFE411-008B-4202-ABFD-3499ADA1BD81}" type="presParOf" srcId="{1CD85B86-0FD0-4948-B5CF-8D6D92C64C19}" destId="{44A15784-5F03-4B15-BF42-7F746BA8FD7D}" srcOrd="8" destOrd="0" presId="urn:microsoft.com/office/officeart/2005/8/layout/list1"/>
    <dgm:cxn modelId="{3FB55414-06A9-43B9-B3D6-97C7387C1C91}" type="presParOf" srcId="{44A15784-5F03-4B15-BF42-7F746BA8FD7D}" destId="{63901E7C-0DCB-4363-8673-3FFF4CE6B6BC}" srcOrd="0" destOrd="0" presId="urn:microsoft.com/office/officeart/2005/8/layout/list1"/>
    <dgm:cxn modelId="{5FD7781A-CAC0-456B-BA8C-E416883CB3A8}" type="presParOf" srcId="{44A15784-5F03-4B15-BF42-7F746BA8FD7D}" destId="{CEFCAA48-37F3-4C87-B8FA-AC9673FE13A3}" srcOrd="1" destOrd="0" presId="urn:microsoft.com/office/officeart/2005/8/layout/list1"/>
    <dgm:cxn modelId="{3406CC7A-4389-4ED1-AEC9-DD9F834E18EB}" type="presParOf" srcId="{1CD85B86-0FD0-4948-B5CF-8D6D92C64C19}" destId="{D9F8469E-ACFE-4D30-9702-6B0ACD9023B5}" srcOrd="9" destOrd="0" presId="urn:microsoft.com/office/officeart/2005/8/layout/list1"/>
    <dgm:cxn modelId="{091860BE-7860-480E-9559-86C318140673}" type="presParOf" srcId="{1CD85B86-0FD0-4948-B5CF-8D6D92C64C19}" destId="{F5A453C8-828D-4A8C-9501-4277492F8AB2}" srcOrd="10" destOrd="0" presId="urn:microsoft.com/office/officeart/2005/8/layout/list1"/>
    <dgm:cxn modelId="{D09124E8-4209-4449-A95B-EBA967D105D5}" type="presParOf" srcId="{1CD85B86-0FD0-4948-B5CF-8D6D92C64C19}" destId="{0B3A9470-9A0F-44D2-BE50-09255BCC2915}" srcOrd="11" destOrd="0" presId="urn:microsoft.com/office/officeart/2005/8/layout/list1"/>
    <dgm:cxn modelId="{A0B8DEAA-C90F-4D84-A6BE-593806961A77}" type="presParOf" srcId="{1CD85B86-0FD0-4948-B5CF-8D6D92C64C19}" destId="{BA1BEF3D-A0B5-4FF5-AE38-EB17F01C4C3C}" srcOrd="12" destOrd="0" presId="urn:microsoft.com/office/officeart/2005/8/layout/list1"/>
    <dgm:cxn modelId="{6AE97107-3F65-4BC6-87B0-827827F70CFB}" type="presParOf" srcId="{BA1BEF3D-A0B5-4FF5-AE38-EB17F01C4C3C}" destId="{AF7E4381-D7CB-4590-9328-3B8846825D3C}" srcOrd="0" destOrd="0" presId="urn:microsoft.com/office/officeart/2005/8/layout/list1"/>
    <dgm:cxn modelId="{8CD333C5-90F4-4194-931E-FFA796B32354}" type="presParOf" srcId="{BA1BEF3D-A0B5-4FF5-AE38-EB17F01C4C3C}" destId="{11559FE2-0F14-4B56-AC53-C0E1556D624A}" srcOrd="1" destOrd="0" presId="urn:microsoft.com/office/officeart/2005/8/layout/list1"/>
    <dgm:cxn modelId="{A263184E-EF46-4E4B-95F1-94F97172C6C5}" type="presParOf" srcId="{1CD85B86-0FD0-4948-B5CF-8D6D92C64C19}" destId="{BA052464-A0E2-4B3D-8F9A-348DDE5DA721}" srcOrd="13" destOrd="0" presId="urn:microsoft.com/office/officeart/2005/8/layout/list1"/>
    <dgm:cxn modelId="{BAFC4106-7942-42C4-A2F4-2F6BD05A1949}" type="presParOf" srcId="{1CD85B86-0FD0-4948-B5CF-8D6D92C64C19}" destId="{63175CA2-BC52-4BF3-9A07-45A27C9FF768}" srcOrd="14" destOrd="0" presId="urn:microsoft.com/office/officeart/2005/8/layout/list1"/>
    <dgm:cxn modelId="{6A194615-88C7-4A93-A155-D7B887F7C304}" type="presParOf" srcId="{1CD85B86-0FD0-4948-B5CF-8D6D92C64C19}" destId="{4D6EF7E0-CF91-4A26-9385-B3532EAF5DE0}" srcOrd="15" destOrd="0" presId="urn:microsoft.com/office/officeart/2005/8/layout/list1"/>
    <dgm:cxn modelId="{445EC3EF-ADC4-4464-8449-47CF1159142A}" type="presParOf" srcId="{1CD85B86-0FD0-4948-B5CF-8D6D92C64C19}" destId="{0C7BC1A9-EA03-442A-A6C8-F1234687D630}" srcOrd="16" destOrd="0" presId="urn:microsoft.com/office/officeart/2005/8/layout/list1"/>
    <dgm:cxn modelId="{DAB58A52-06F7-43D4-9509-F6BE583FE596}" type="presParOf" srcId="{0C7BC1A9-EA03-442A-A6C8-F1234687D630}" destId="{FF52F924-EAD4-4449-83EF-978A026BED1B}" srcOrd="0" destOrd="0" presId="urn:microsoft.com/office/officeart/2005/8/layout/list1"/>
    <dgm:cxn modelId="{396F97C3-B565-44CC-A14D-A3A7439D4ED9}" type="presParOf" srcId="{0C7BC1A9-EA03-442A-A6C8-F1234687D630}" destId="{E8900478-F6DE-44B2-83A9-8D3FE3828845}" srcOrd="1" destOrd="0" presId="urn:microsoft.com/office/officeart/2005/8/layout/list1"/>
    <dgm:cxn modelId="{A774C2E9-AF3F-4A0A-9A1F-4B91312050CC}" type="presParOf" srcId="{1CD85B86-0FD0-4948-B5CF-8D6D92C64C19}" destId="{AA77A136-FF7A-40C4-B1CF-50445E7976DB}" srcOrd="17" destOrd="0" presId="urn:microsoft.com/office/officeart/2005/8/layout/list1"/>
    <dgm:cxn modelId="{859C7371-4357-4B66-A0E2-8B9C3BF3BFB8}" type="presParOf" srcId="{1CD85B86-0FD0-4948-B5CF-8D6D92C64C19}" destId="{2B2E35C7-ED2C-43F7-9991-C168747BE3B4}" srcOrd="18" destOrd="0" presId="urn:microsoft.com/office/officeart/2005/8/layout/list1"/>
    <dgm:cxn modelId="{F5F88B50-1090-468E-8F23-1443A8F2378E}" type="presParOf" srcId="{1CD85B86-0FD0-4948-B5CF-8D6D92C64C19}" destId="{A38C0465-82D4-40E7-BC0A-B09483CA7F54}" srcOrd="19" destOrd="0" presId="urn:microsoft.com/office/officeart/2005/8/layout/list1"/>
    <dgm:cxn modelId="{4E7A6616-04BF-499E-9CED-5A9624150E6A}" type="presParOf" srcId="{1CD85B86-0FD0-4948-B5CF-8D6D92C64C19}" destId="{A6607350-090E-40B8-84B0-263D63508945}" srcOrd="20" destOrd="0" presId="urn:microsoft.com/office/officeart/2005/8/layout/list1"/>
    <dgm:cxn modelId="{B25BDF5B-E338-4D91-9ED7-F0FC683BC582}" type="presParOf" srcId="{A6607350-090E-40B8-84B0-263D63508945}" destId="{0A0D2E17-326C-4DEC-BB78-581175D95854}" srcOrd="0" destOrd="0" presId="urn:microsoft.com/office/officeart/2005/8/layout/list1"/>
    <dgm:cxn modelId="{6ED9AC53-0382-4E42-9277-345BFB497C5C}" type="presParOf" srcId="{A6607350-090E-40B8-84B0-263D63508945}" destId="{3E157A76-05DF-4E54-B046-5CFB99034E1F}" srcOrd="1" destOrd="0" presId="urn:microsoft.com/office/officeart/2005/8/layout/list1"/>
    <dgm:cxn modelId="{51E111B7-64AB-4A2A-A7E3-36CD618AEA2D}" type="presParOf" srcId="{1CD85B86-0FD0-4948-B5CF-8D6D92C64C19}" destId="{C4CACA65-E7E8-4D8A-B46F-EDD0E8D7666D}" srcOrd="21" destOrd="0" presId="urn:microsoft.com/office/officeart/2005/8/layout/list1"/>
    <dgm:cxn modelId="{62F2662B-62B0-4FBA-93E2-759F08431146}" type="presParOf" srcId="{1CD85B86-0FD0-4948-B5CF-8D6D92C64C19}" destId="{7CC80681-E3BF-4C9D-BC3C-3764B51B9192}" srcOrd="2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64E874-D3E8-47BC-A8BA-ACEBF454F6D2}"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D9ECD7FE-B9F0-45E4-A47A-B8677A6D5AE0}">
      <dgm:prSet/>
      <dgm:spPr/>
      <dgm:t>
        <a:bodyPr/>
        <a:lstStyle/>
        <a:p>
          <a:r>
            <a:rPr lang="en-US"/>
            <a:t>Closed-ended question: </a:t>
          </a:r>
        </a:p>
      </dgm:t>
    </dgm:pt>
    <dgm:pt modelId="{15E2E9C7-DDE7-4F35-B51C-01ED0C25DF21}" type="parTrans" cxnId="{18BD3F2F-D824-48E7-BF91-79AC52CB2DF9}">
      <dgm:prSet/>
      <dgm:spPr/>
      <dgm:t>
        <a:bodyPr/>
        <a:lstStyle/>
        <a:p>
          <a:endParaRPr lang="en-US"/>
        </a:p>
      </dgm:t>
    </dgm:pt>
    <dgm:pt modelId="{4B12A349-8607-4DED-9AB6-85DF5AF5CB89}" type="sibTrans" cxnId="{18BD3F2F-D824-48E7-BF91-79AC52CB2DF9}">
      <dgm:prSet/>
      <dgm:spPr/>
      <dgm:t>
        <a:bodyPr/>
        <a:lstStyle/>
        <a:p>
          <a:endParaRPr lang="en-US"/>
        </a:p>
      </dgm:t>
    </dgm:pt>
    <dgm:pt modelId="{7CE978C8-7E23-4267-ABAF-CDF46E8389B3}">
      <dgm:prSet/>
      <dgm:spPr/>
      <dgm:t>
        <a:bodyPr/>
        <a:lstStyle/>
        <a:p>
          <a:r>
            <a:rPr lang="en-US"/>
            <a:t>Confirm the learner's agreement/disagreement </a:t>
          </a:r>
        </a:p>
      </dgm:t>
    </dgm:pt>
    <dgm:pt modelId="{BBF19CC9-BA9F-4806-BFF2-DCE52B376187}" type="parTrans" cxnId="{875BDC68-A2FC-48C5-AAD7-DF09DA71A7CD}">
      <dgm:prSet/>
      <dgm:spPr/>
      <dgm:t>
        <a:bodyPr/>
        <a:lstStyle/>
        <a:p>
          <a:endParaRPr lang="en-US"/>
        </a:p>
      </dgm:t>
    </dgm:pt>
    <dgm:pt modelId="{BD815A24-1A54-4FE8-A581-714DCD96F6C1}" type="sibTrans" cxnId="{875BDC68-A2FC-48C5-AAD7-DF09DA71A7CD}">
      <dgm:prSet/>
      <dgm:spPr/>
      <dgm:t>
        <a:bodyPr/>
        <a:lstStyle/>
        <a:p>
          <a:endParaRPr lang="en-US"/>
        </a:p>
      </dgm:t>
    </dgm:pt>
    <dgm:pt modelId="{1523B8F9-83F8-4E0E-ABC0-3B9A2F6DC0F8}">
      <dgm:prSet/>
      <dgm:spPr/>
      <dgm:t>
        <a:bodyPr/>
        <a:lstStyle/>
        <a:p>
          <a:r>
            <a:rPr lang="en-US" dirty="0" err="1"/>
            <a:t>Test the learner</a:t>
          </a:r>
          <a:r>
            <a:rPr lang="en-US" dirty="0"/>
            <a:t>'</a:t>
          </a:r>
          <a:r>
            <a:rPr lang="en-US" dirty="0" err="1"/>
            <a:t>s understanding  </a:t>
          </a:r>
        </a:p>
      </dgm:t>
    </dgm:pt>
    <dgm:pt modelId="{AF195287-131C-463A-B845-C352C5544072}" type="parTrans" cxnId="{9F7FC445-80A6-49C4-82DD-78A245DD697E}">
      <dgm:prSet/>
      <dgm:spPr/>
      <dgm:t>
        <a:bodyPr/>
        <a:lstStyle/>
        <a:p>
          <a:endParaRPr lang="en-US"/>
        </a:p>
      </dgm:t>
    </dgm:pt>
    <dgm:pt modelId="{38EB6795-D8B0-433F-978F-A7FBDA0B4E5A}" type="sibTrans" cxnId="{9F7FC445-80A6-49C4-82DD-78A245DD697E}">
      <dgm:prSet/>
      <dgm:spPr/>
      <dgm:t>
        <a:bodyPr/>
        <a:lstStyle/>
        <a:p>
          <a:endParaRPr lang="en-US"/>
        </a:p>
      </dgm:t>
    </dgm:pt>
    <dgm:pt modelId="{6C696F89-E939-40FB-BDD5-EDFF79C49FF2}">
      <dgm:prSet/>
      <dgm:spPr/>
      <dgm:t>
        <a:bodyPr/>
        <a:lstStyle/>
        <a:p>
          <a:r>
            <a:rPr lang="en-US"/>
            <a:t>Direct the learner's attention to a specific issue </a:t>
          </a:r>
        </a:p>
      </dgm:t>
    </dgm:pt>
    <dgm:pt modelId="{448B3D01-B3B5-401B-9150-602D5C5C7652}" type="parTrans" cxnId="{BA6610AE-3295-44F0-9540-418E79413789}">
      <dgm:prSet/>
      <dgm:spPr/>
      <dgm:t>
        <a:bodyPr/>
        <a:lstStyle/>
        <a:p>
          <a:endParaRPr lang="en-US"/>
        </a:p>
      </dgm:t>
    </dgm:pt>
    <dgm:pt modelId="{43FDD6E6-1187-41F5-984E-48AD6B11ACEB}" type="sibTrans" cxnId="{BA6610AE-3295-44F0-9540-418E79413789}">
      <dgm:prSet/>
      <dgm:spPr/>
      <dgm:t>
        <a:bodyPr/>
        <a:lstStyle/>
        <a:p>
          <a:endParaRPr lang="en-US"/>
        </a:p>
      </dgm:t>
    </dgm:pt>
    <dgm:pt modelId="{5E15E055-32B7-42BB-99C4-EBB04A43CE9E}">
      <dgm:prSet/>
      <dgm:spPr/>
      <dgm:t>
        <a:bodyPr/>
        <a:lstStyle/>
        <a:p>
          <a:r>
            <a:rPr lang="en-US"/>
            <a:t>Open-ended questions aim to: </a:t>
          </a:r>
        </a:p>
      </dgm:t>
    </dgm:pt>
    <dgm:pt modelId="{A5982227-9AC1-4678-BEBC-E9C8541F1A67}" type="parTrans" cxnId="{AC70FDBD-819B-4771-AB75-50102916E519}">
      <dgm:prSet/>
      <dgm:spPr/>
      <dgm:t>
        <a:bodyPr/>
        <a:lstStyle/>
        <a:p>
          <a:endParaRPr lang="en-US"/>
        </a:p>
      </dgm:t>
    </dgm:pt>
    <dgm:pt modelId="{3B14C4C5-B7C8-4C10-8C51-DFA0471A4F46}" type="sibTrans" cxnId="{AC70FDBD-819B-4771-AB75-50102916E519}">
      <dgm:prSet/>
      <dgm:spPr/>
      <dgm:t>
        <a:bodyPr/>
        <a:lstStyle/>
        <a:p>
          <a:endParaRPr lang="en-US"/>
        </a:p>
      </dgm:t>
    </dgm:pt>
    <dgm:pt modelId="{0620DAB3-177C-4E0E-9786-87078D7C5532}">
      <dgm:prSet/>
      <dgm:spPr/>
      <dgm:t>
        <a:bodyPr/>
        <a:lstStyle/>
        <a:p>
          <a:r>
            <a:rPr lang="en-US"/>
            <a:t>Encourage learners to share more </a:t>
          </a:r>
        </a:p>
      </dgm:t>
    </dgm:pt>
    <dgm:pt modelId="{95A4BB8C-304D-4011-9FB1-97FFD4D5CE6E}" type="parTrans" cxnId="{319FF23A-BE86-4308-8BDB-E5445B954532}">
      <dgm:prSet/>
      <dgm:spPr/>
      <dgm:t>
        <a:bodyPr/>
        <a:lstStyle/>
        <a:p>
          <a:endParaRPr lang="en-US"/>
        </a:p>
      </dgm:t>
    </dgm:pt>
    <dgm:pt modelId="{71292622-74BB-43F3-B038-6A25A543BBD8}" type="sibTrans" cxnId="{319FF23A-BE86-4308-8BDB-E5445B954532}">
      <dgm:prSet/>
      <dgm:spPr/>
      <dgm:t>
        <a:bodyPr/>
        <a:lstStyle/>
        <a:p>
          <a:endParaRPr lang="en-US"/>
        </a:p>
      </dgm:t>
    </dgm:pt>
    <dgm:pt modelId="{7C5A91F6-F4C6-4FE4-B66B-BE05A84CCC41}">
      <dgm:prSet/>
      <dgm:spPr/>
      <dgm:t>
        <a:bodyPr/>
        <a:lstStyle/>
        <a:p>
          <a:r>
            <a:rPr lang="en-US"/>
            <a:t>Seek additional information on a particular issue</a:t>
          </a:r>
        </a:p>
      </dgm:t>
    </dgm:pt>
    <dgm:pt modelId="{279FC502-3591-4108-8162-27B2CFFB5C4B}" type="parTrans" cxnId="{AAA40D48-C87D-48EC-B054-99472B9A1FEF}">
      <dgm:prSet/>
      <dgm:spPr/>
      <dgm:t>
        <a:bodyPr/>
        <a:lstStyle/>
        <a:p>
          <a:endParaRPr lang="en-US"/>
        </a:p>
      </dgm:t>
    </dgm:pt>
    <dgm:pt modelId="{1258C2CA-2611-4A3D-80DC-82965E03F637}" type="sibTrans" cxnId="{AAA40D48-C87D-48EC-B054-99472B9A1FEF}">
      <dgm:prSet/>
      <dgm:spPr/>
      <dgm:t>
        <a:bodyPr/>
        <a:lstStyle/>
        <a:p>
          <a:endParaRPr lang="en-US"/>
        </a:p>
      </dgm:t>
    </dgm:pt>
    <dgm:pt modelId="{3E770D8B-CC07-42F5-898C-5F8CB72F6EE9}" type="pres">
      <dgm:prSet presAssocID="{2D64E874-D3E8-47BC-A8BA-ACEBF454F6D2}" presName="Name0" presStyleCnt="0">
        <dgm:presLayoutVars>
          <dgm:dir/>
          <dgm:animLvl val="lvl"/>
          <dgm:resizeHandles val="exact"/>
        </dgm:presLayoutVars>
      </dgm:prSet>
      <dgm:spPr/>
    </dgm:pt>
    <dgm:pt modelId="{838B8506-18C6-4A1B-AD55-06049388DC66}" type="pres">
      <dgm:prSet presAssocID="{D9ECD7FE-B9F0-45E4-A47A-B8677A6D5AE0}" presName="composite" presStyleCnt="0"/>
      <dgm:spPr/>
    </dgm:pt>
    <dgm:pt modelId="{3F1B8FF0-EB10-4255-B93A-B39B6E87496B}" type="pres">
      <dgm:prSet presAssocID="{D9ECD7FE-B9F0-45E4-A47A-B8677A6D5AE0}" presName="parTx" presStyleLbl="alignNode1" presStyleIdx="0" presStyleCnt="2">
        <dgm:presLayoutVars>
          <dgm:chMax val="0"/>
          <dgm:chPref val="0"/>
          <dgm:bulletEnabled val="1"/>
        </dgm:presLayoutVars>
      </dgm:prSet>
      <dgm:spPr/>
    </dgm:pt>
    <dgm:pt modelId="{419606DA-4A3F-4F29-ACD8-1960F2C469A0}" type="pres">
      <dgm:prSet presAssocID="{D9ECD7FE-B9F0-45E4-A47A-B8677A6D5AE0}" presName="desTx" presStyleLbl="alignAccFollowNode1" presStyleIdx="0" presStyleCnt="2">
        <dgm:presLayoutVars>
          <dgm:bulletEnabled val="1"/>
        </dgm:presLayoutVars>
      </dgm:prSet>
      <dgm:spPr/>
    </dgm:pt>
    <dgm:pt modelId="{5AF0BA70-3886-4211-9539-EE442CAB3FA0}" type="pres">
      <dgm:prSet presAssocID="{4B12A349-8607-4DED-9AB6-85DF5AF5CB89}" presName="space" presStyleCnt="0"/>
      <dgm:spPr/>
    </dgm:pt>
    <dgm:pt modelId="{EBEA96B2-5315-453F-B480-78398A4DE7E7}" type="pres">
      <dgm:prSet presAssocID="{5E15E055-32B7-42BB-99C4-EBB04A43CE9E}" presName="composite" presStyleCnt="0"/>
      <dgm:spPr/>
    </dgm:pt>
    <dgm:pt modelId="{A1B23E31-0BE1-440D-8AA6-6933358E49C2}" type="pres">
      <dgm:prSet presAssocID="{5E15E055-32B7-42BB-99C4-EBB04A43CE9E}" presName="parTx" presStyleLbl="alignNode1" presStyleIdx="1" presStyleCnt="2">
        <dgm:presLayoutVars>
          <dgm:chMax val="0"/>
          <dgm:chPref val="0"/>
          <dgm:bulletEnabled val="1"/>
        </dgm:presLayoutVars>
      </dgm:prSet>
      <dgm:spPr/>
    </dgm:pt>
    <dgm:pt modelId="{5F688C03-7DFF-4ECB-8699-5E2918606C54}" type="pres">
      <dgm:prSet presAssocID="{5E15E055-32B7-42BB-99C4-EBB04A43CE9E}" presName="desTx" presStyleLbl="alignAccFollowNode1" presStyleIdx="1" presStyleCnt="2">
        <dgm:presLayoutVars>
          <dgm:bulletEnabled val="1"/>
        </dgm:presLayoutVars>
      </dgm:prSet>
      <dgm:spPr/>
    </dgm:pt>
  </dgm:ptLst>
  <dgm:cxnLst>
    <dgm:cxn modelId="{B713F121-2E0E-4AFE-B0DA-E9E15B742E58}" type="presOf" srcId="{2D64E874-D3E8-47BC-A8BA-ACEBF454F6D2}" destId="{3E770D8B-CC07-42F5-898C-5F8CB72F6EE9}" srcOrd="0" destOrd="0" presId="urn:microsoft.com/office/officeart/2005/8/layout/hList1"/>
    <dgm:cxn modelId="{132E1E2A-193E-4BC2-B429-FBA03ED79E4E}" type="presOf" srcId="{7C5A91F6-F4C6-4FE4-B66B-BE05A84CCC41}" destId="{5F688C03-7DFF-4ECB-8699-5E2918606C54}" srcOrd="0" destOrd="1" presId="urn:microsoft.com/office/officeart/2005/8/layout/hList1"/>
    <dgm:cxn modelId="{18BD3F2F-D824-48E7-BF91-79AC52CB2DF9}" srcId="{2D64E874-D3E8-47BC-A8BA-ACEBF454F6D2}" destId="{D9ECD7FE-B9F0-45E4-A47A-B8677A6D5AE0}" srcOrd="0" destOrd="0" parTransId="{15E2E9C7-DDE7-4F35-B51C-01ED0C25DF21}" sibTransId="{4B12A349-8607-4DED-9AB6-85DF5AF5CB89}"/>
    <dgm:cxn modelId="{319FF23A-BE86-4308-8BDB-E5445B954532}" srcId="{5E15E055-32B7-42BB-99C4-EBB04A43CE9E}" destId="{0620DAB3-177C-4E0E-9786-87078D7C5532}" srcOrd="0" destOrd="0" parTransId="{95A4BB8C-304D-4011-9FB1-97FFD4D5CE6E}" sibTransId="{71292622-74BB-43F3-B038-6A25A543BBD8}"/>
    <dgm:cxn modelId="{CA3C815C-D867-443C-8096-6A066E53663C}" type="presOf" srcId="{5E15E055-32B7-42BB-99C4-EBB04A43CE9E}" destId="{A1B23E31-0BE1-440D-8AA6-6933358E49C2}" srcOrd="0" destOrd="0" presId="urn:microsoft.com/office/officeart/2005/8/layout/hList1"/>
    <dgm:cxn modelId="{9F7FC445-80A6-49C4-82DD-78A245DD697E}" srcId="{D9ECD7FE-B9F0-45E4-A47A-B8677A6D5AE0}" destId="{1523B8F9-83F8-4E0E-ABC0-3B9A2F6DC0F8}" srcOrd="1" destOrd="0" parTransId="{AF195287-131C-463A-B845-C352C5544072}" sibTransId="{38EB6795-D8B0-433F-978F-A7FBDA0B4E5A}"/>
    <dgm:cxn modelId="{DD181D46-3632-44C8-A985-1F12708147AC}" type="presOf" srcId="{6C696F89-E939-40FB-BDD5-EDFF79C49FF2}" destId="{419606DA-4A3F-4F29-ACD8-1960F2C469A0}" srcOrd="0" destOrd="2" presId="urn:microsoft.com/office/officeart/2005/8/layout/hList1"/>
    <dgm:cxn modelId="{AAA40D48-C87D-48EC-B054-99472B9A1FEF}" srcId="{5E15E055-32B7-42BB-99C4-EBB04A43CE9E}" destId="{7C5A91F6-F4C6-4FE4-B66B-BE05A84CCC41}" srcOrd="1" destOrd="0" parTransId="{279FC502-3591-4108-8162-27B2CFFB5C4B}" sibTransId="{1258C2CA-2611-4A3D-80DC-82965E03F637}"/>
    <dgm:cxn modelId="{875BDC68-A2FC-48C5-AAD7-DF09DA71A7CD}" srcId="{D9ECD7FE-B9F0-45E4-A47A-B8677A6D5AE0}" destId="{7CE978C8-7E23-4267-ABAF-CDF46E8389B3}" srcOrd="0" destOrd="0" parTransId="{BBF19CC9-BA9F-4806-BFF2-DCE52B376187}" sibTransId="{BD815A24-1A54-4FE8-A581-714DCD96F6C1}"/>
    <dgm:cxn modelId="{E387FD9A-222F-4045-A469-26EC20A60DEE}" type="presOf" srcId="{D9ECD7FE-B9F0-45E4-A47A-B8677A6D5AE0}" destId="{3F1B8FF0-EB10-4255-B93A-B39B6E87496B}" srcOrd="0" destOrd="0" presId="urn:microsoft.com/office/officeart/2005/8/layout/hList1"/>
    <dgm:cxn modelId="{BA6610AE-3295-44F0-9540-418E79413789}" srcId="{D9ECD7FE-B9F0-45E4-A47A-B8677A6D5AE0}" destId="{6C696F89-E939-40FB-BDD5-EDFF79C49FF2}" srcOrd="2" destOrd="0" parTransId="{448B3D01-B3B5-401B-9150-602D5C5C7652}" sibTransId="{43FDD6E6-1187-41F5-984E-48AD6B11ACEB}"/>
    <dgm:cxn modelId="{AC70FDBD-819B-4771-AB75-50102916E519}" srcId="{2D64E874-D3E8-47BC-A8BA-ACEBF454F6D2}" destId="{5E15E055-32B7-42BB-99C4-EBB04A43CE9E}" srcOrd="1" destOrd="0" parTransId="{A5982227-9AC1-4678-BEBC-E9C8541F1A67}" sibTransId="{3B14C4C5-B7C8-4C10-8C51-DFA0471A4F46}"/>
    <dgm:cxn modelId="{A9DE41CC-62E9-4A1A-B61E-27B53DDC1D74}" type="presOf" srcId="{0620DAB3-177C-4E0E-9786-87078D7C5532}" destId="{5F688C03-7DFF-4ECB-8699-5E2918606C54}" srcOrd="0" destOrd="0" presId="urn:microsoft.com/office/officeart/2005/8/layout/hList1"/>
    <dgm:cxn modelId="{3F67E2E8-5594-4F48-AFBB-2F3B8999D853}" type="presOf" srcId="{7CE978C8-7E23-4267-ABAF-CDF46E8389B3}" destId="{419606DA-4A3F-4F29-ACD8-1960F2C469A0}" srcOrd="0" destOrd="0" presId="urn:microsoft.com/office/officeart/2005/8/layout/hList1"/>
    <dgm:cxn modelId="{25BA35F9-82A3-4C54-A070-C3E6E2D32A44}" type="presOf" srcId="{1523B8F9-83F8-4E0E-ABC0-3B9A2F6DC0F8}" destId="{419606DA-4A3F-4F29-ACD8-1960F2C469A0}" srcOrd="0" destOrd="1" presId="urn:microsoft.com/office/officeart/2005/8/layout/hList1"/>
    <dgm:cxn modelId="{46380992-0031-49CE-A09C-9A9135E4953E}" type="presParOf" srcId="{3E770D8B-CC07-42F5-898C-5F8CB72F6EE9}" destId="{838B8506-18C6-4A1B-AD55-06049388DC66}" srcOrd="0" destOrd="0" presId="urn:microsoft.com/office/officeart/2005/8/layout/hList1"/>
    <dgm:cxn modelId="{74F40EED-0E8E-4092-ADEB-FCF18346FC76}" type="presParOf" srcId="{838B8506-18C6-4A1B-AD55-06049388DC66}" destId="{3F1B8FF0-EB10-4255-B93A-B39B6E87496B}" srcOrd="0" destOrd="0" presId="urn:microsoft.com/office/officeart/2005/8/layout/hList1"/>
    <dgm:cxn modelId="{1F5BF490-7DD9-4D38-B645-298A510FDF9B}" type="presParOf" srcId="{838B8506-18C6-4A1B-AD55-06049388DC66}" destId="{419606DA-4A3F-4F29-ACD8-1960F2C469A0}" srcOrd="1" destOrd="0" presId="urn:microsoft.com/office/officeart/2005/8/layout/hList1"/>
    <dgm:cxn modelId="{FEAF37CD-E7CB-4806-85B0-9AEE4E33B5BA}" type="presParOf" srcId="{3E770D8B-CC07-42F5-898C-5F8CB72F6EE9}" destId="{5AF0BA70-3886-4211-9539-EE442CAB3FA0}" srcOrd="1" destOrd="0" presId="urn:microsoft.com/office/officeart/2005/8/layout/hList1"/>
    <dgm:cxn modelId="{89F6D5AC-2CBD-4842-BF7F-0611F0FB433F}" type="presParOf" srcId="{3E770D8B-CC07-42F5-898C-5F8CB72F6EE9}" destId="{EBEA96B2-5315-453F-B480-78398A4DE7E7}" srcOrd="2" destOrd="0" presId="urn:microsoft.com/office/officeart/2005/8/layout/hList1"/>
    <dgm:cxn modelId="{5D7C3E57-774A-466A-A349-514CACB4BA5D}" type="presParOf" srcId="{EBEA96B2-5315-453F-B480-78398A4DE7E7}" destId="{A1B23E31-0BE1-440D-8AA6-6933358E49C2}" srcOrd="0" destOrd="0" presId="urn:microsoft.com/office/officeart/2005/8/layout/hList1"/>
    <dgm:cxn modelId="{89C80ABB-F199-42BC-B654-6CC087A9F421}" type="presParOf" srcId="{EBEA96B2-5315-453F-B480-78398A4DE7E7}" destId="{5F688C03-7DFF-4ECB-8699-5E2918606C54}"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1F9CEE-6E8B-415D-A4F8-E2C361701189}" type="doc">
      <dgm:prSet loTypeId="urn:microsoft.com/office/officeart/2005/8/layout/vProcess5" loCatId="process" qsTypeId="urn:microsoft.com/office/officeart/2005/8/quickstyle/simple1" qsCatId="simple" csTypeId="urn:microsoft.com/office/officeart/2005/8/colors/accent1_2" csCatId="accent1"/>
      <dgm:spPr/>
      <dgm:t>
        <a:bodyPr/>
        <a:lstStyle/>
        <a:p>
          <a:endParaRPr lang="en-US"/>
        </a:p>
      </dgm:t>
    </dgm:pt>
    <dgm:pt modelId="{8218130B-C690-4476-A71A-66208686E1E1}">
      <dgm:prSet/>
      <dgm:spPr/>
      <dgm:t>
        <a:bodyPr/>
        <a:lstStyle/>
        <a:p>
          <a:r>
            <a:rPr lang="en-US">
              <a:latin typeface="Cambria" panose="02040503050406030204" pitchFamily="18" charset="0"/>
              <a:ea typeface="Cambria" panose="02040503050406030204" pitchFamily="18" charset="0"/>
            </a:rPr>
            <a:t>Propose - Ask clearly and precisely</a:t>
          </a:r>
        </a:p>
      </dgm:t>
    </dgm:pt>
    <dgm:pt modelId="{ECDE2BBB-7D36-4794-9EFB-79DD8ED0B32F}" type="parTrans" cxnId="{C882586F-8C9D-45CB-9680-60058E8BCB00}">
      <dgm:prSet/>
      <dgm:spPr/>
      <dgm:t>
        <a:bodyPr/>
        <a:lstStyle/>
        <a:p>
          <a:endParaRPr lang="en-US">
            <a:latin typeface="Cambria" panose="02040503050406030204" pitchFamily="18" charset="0"/>
            <a:ea typeface="Cambria" panose="02040503050406030204" pitchFamily="18" charset="0"/>
          </a:endParaRPr>
        </a:p>
      </dgm:t>
    </dgm:pt>
    <dgm:pt modelId="{71DCFF32-25D0-4D89-AA27-2CF89D3F3EE3}" type="sibTrans" cxnId="{C882586F-8C9D-45CB-9680-60058E8BCB00}">
      <dgm:prSet/>
      <dgm:spPr/>
      <dgm:t>
        <a:bodyPr/>
        <a:lstStyle/>
        <a:p>
          <a:endParaRPr lang="en-US">
            <a:latin typeface="Cambria" panose="02040503050406030204" pitchFamily="18" charset="0"/>
            <a:ea typeface="Cambria" panose="02040503050406030204" pitchFamily="18" charset="0"/>
          </a:endParaRPr>
        </a:p>
      </dgm:t>
    </dgm:pt>
    <dgm:pt modelId="{F48080AD-8BF1-4986-90DD-6CB5168FD89E}">
      <dgm:prSet/>
      <dgm:spPr/>
      <dgm:t>
        <a:bodyPr/>
        <a:lstStyle/>
        <a:p>
          <a:r>
            <a:rPr lang="en-US">
              <a:latin typeface="Cambria" panose="02040503050406030204" pitchFamily="18" charset="0"/>
              <a:ea typeface="Cambria" panose="02040503050406030204" pitchFamily="18" charset="0"/>
            </a:rPr>
            <a:t>Pause - Pause to give the student time to think. Rephrase the question if the student cannot answer</a:t>
          </a:r>
        </a:p>
      </dgm:t>
    </dgm:pt>
    <dgm:pt modelId="{28D055F4-6FDD-4990-96E9-35E6C490E152}" type="parTrans" cxnId="{94DAC8AD-FF37-4FBD-A4F6-4F19711EBC3F}">
      <dgm:prSet/>
      <dgm:spPr/>
      <dgm:t>
        <a:bodyPr/>
        <a:lstStyle/>
        <a:p>
          <a:endParaRPr lang="en-US">
            <a:latin typeface="Cambria" panose="02040503050406030204" pitchFamily="18" charset="0"/>
            <a:ea typeface="Cambria" panose="02040503050406030204" pitchFamily="18" charset="0"/>
          </a:endParaRPr>
        </a:p>
      </dgm:t>
    </dgm:pt>
    <dgm:pt modelId="{E8D919CC-3A51-4B2A-9D5E-6E75D895C1AA}" type="sibTrans" cxnId="{94DAC8AD-FF37-4FBD-A4F6-4F19711EBC3F}">
      <dgm:prSet/>
      <dgm:spPr/>
      <dgm:t>
        <a:bodyPr/>
        <a:lstStyle/>
        <a:p>
          <a:endParaRPr lang="en-US">
            <a:latin typeface="Cambria" panose="02040503050406030204" pitchFamily="18" charset="0"/>
            <a:ea typeface="Cambria" panose="02040503050406030204" pitchFamily="18" charset="0"/>
          </a:endParaRPr>
        </a:p>
      </dgm:t>
    </dgm:pt>
    <dgm:pt modelId="{D4366432-AA13-4433-970A-F2A499BBE28F}">
      <dgm:prSet/>
      <dgm:spPr/>
      <dgm:t>
        <a:bodyPr/>
        <a:lstStyle/>
        <a:p>
          <a:r>
            <a:rPr lang="en-US">
              <a:latin typeface="Cambria" panose="02040503050406030204" pitchFamily="18" charset="0"/>
              <a:ea typeface="Cambria" panose="02040503050406030204" pitchFamily="18" charset="0"/>
            </a:rPr>
            <a:t>Point - Invite a student to answer</a:t>
          </a:r>
        </a:p>
      </dgm:t>
    </dgm:pt>
    <dgm:pt modelId="{98BD3259-E40C-41F2-95E2-66043C999926}" type="parTrans" cxnId="{E7C0B2E3-8135-4F08-BFDF-BD055073CB5E}">
      <dgm:prSet/>
      <dgm:spPr/>
      <dgm:t>
        <a:bodyPr/>
        <a:lstStyle/>
        <a:p>
          <a:endParaRPr lang="en-US">
            <a:latin typeface="Cambria" panose="02040503050406030204" pitchFamily="18" charset="0"/>
            <a:ea typeface="Cambria" panose="02040503050406030204" pitchFamily="18" charset="0"/>
          </a:endParaRPr>
        </a:p>
      </dgm:t>
    </dgm:pt>
    <dgm:pt modelId="{F04E10B6-02B0-413C-921C-1D8CD36D6648}" type="sibTrans" cxnId="{E7C0B2E3-8135-4F08-BFDF-BD055073CB5E}">
      <dgm:prSet/>
      <dgm:spPr/>
      <dgm:t>
        <a:bodyPr/>
        <a:lstStyle/>
        <a:p>
          <a:endParaRPr lang="en-US">
            <a:latin typeface="Cambria" panose="02040503050406030204" pitchFamily="18" charset="0"/>
            <a:ea typeface="Cambria" panose="02040503050406030204" pitchFamily="18" charset="0"/>
          </a:endParaRPr>
        </a:p>
      </dgm:t>
    </dgm:pt>
    <dgm:pt modelId="{F2628EF3-B6AE-403D-8281-87B8B0ED7ACB}">
      <dgm:prSet/>
      <dgm:spPr/>
      <dgm:t>
        <a:bodyPr/>
        <a:lstStyle/>
        <a:p>
          <a:r>
            <a:rPr lang="en-US">
              <a:latin typeface="Cambria" panose="02040503050406030204" pitchFamily="18" charset="0"/>
              <a:ea typeface="Cambria" panose="02040503050406030204" pitchFamily="18" charset="0"/>
            </a:rPr>
            <a:t>Praise – </a:t>
          </a:r>
          <a:r>
            <a:rPr lang="vi-VN">
              <a:latin typeface="Cambria" panose="02040503050406030204" pitchFamily="18" charset="0"/>
              <a:ea typeface="Cambria" panose="02040503050406030204" pitchFamily="18" charset="0"/>
            </a:rPr>
            <a:t>Comment on and thank the student for their answer </a:t>
          </a:r>
          <a:endParaRPr lang="en-US">
            <a:latin typeface="Cambria" panose="02040503050406030204" pitchFamily="18" charset="0"/>
            <a:ea typeface="Cambria" panose="02040503050406030204" pitchFamily="18" charset="0"/>
          </a:endParaRPr>
        </a:p>
      </dgm:t>
    </dgm:pt>
    <dgm:pt modelId="{E49AD157-53A2-4D28-B6B1-EF8CFEADEB35}" type="parTrans" cxnId="{1398D7F5-7216-4AA6-9F8E-126803C8513D}">
      <dgm:prSet/>
      <dgm:spPr/>
      <dgm:t>
        <a:bodyPr/>
        <a:lstStyle/>
        <a:p>
          <a:endParaRPr lang="en-US">
            <a:latin typeface="Cambria" panose="02040503050406030204" pitchFamily="18" charset="0"/>
            <a:ea typeface="Cambria" panose="02040503050406030204" pitchFamily="18" charset="0"/>
          </a:endParaRPr>
        </a:p>
      </dgm:t>
    </dgm:pt>
    <dgm:pt modelId="{C54549CA-098C-4883-8289-CF23EBBEDCC0}" type="sibTrans" cxnId="{1398D7F5-7216-4AA6-9F8E-126803C8513D}">
      <dgm:prSet/>
      <dgm:spPr/>
      <dgm:t>
        <a:bodyPr/>
        <a:lstStyle/>
        <a:p>
          <a:endParaRPr lang="en-US">
            <a:latin typeface="Cambria" panose="02040503050406030204" pitchFamily="18" charset="0"/>
            <a:ea typeface="Cambria" panose="02040503050406030204" pitchFamily="18" charset="0"/>
          </a:endParaRPr>
        </a:p>
      </dgm:t>
    </dgm:pt>
    <dgm:pt modelId="{6FDAA535-C11D-48DF-9F20-B06BC3544F6C}" type="pres">
      <dgm:prSet presAssocID="{A71F9CEE-6E8B-415D-A4F8-E2C361701189}" presName="outerComposite" presStyleCnt="0">
        <dgm:presLayoutVars>
          <dgm:chMax val="5"/>
          <dgm:dir/>
          <dgm:resizeHandles val="exact"/>
        </dgm:presLayoutVars>
      </dgm:prSet>
      <dgm:spPr/>
    </dgm:pt>
    <dgm:pt modelId="{DA0CBC8E-AE9E-428D-BF22-FF5B5EC5557F}" type="pres">
      <dgm:prSet presAssocID="{A71F9CEE-6E8B-415D-A4F8-E2C361701189}" presName="dummyMaxCanvas" presStyleCnt="0">
        <dgm:presLayoutVars/>
      </dgm:prSet>
      <dgm:spPr/>
    </dgm:pt>
    <dgm:pt modelId="{F3C83C24-ACE1-4AC5-A4B8-4C38E4D3B903}" type="pres">
      <dgm:prSet presAssocID="{A71F9CEE-6E8B-415D-A4F8-E2C361701189}" presName="FourNodes_1" presStyleLbl="node1" presStyleIdx="0" presStyleCnt="4">
        <dgm:presLayoutVars>
          <dgm:bulletEnabled val="1"/>
        </dgm:presLayoutVars>
      </dgm:prSet>
      <dgm:spPr/>
    </dgm:pt>
    <dgm:pt modelId="{8CEB787D-03CA-4C41-9D05-AED856A3950E}" type="pres">
      <dgm:prSet presAssocID="{A71F9CEE-6E8B-415D-A4F8-E2C361701189}" presName="FourNodes_2" presStyleLbl="node1" presStyleIdx="1" presStyleCnt="4">
        <dgm:presLayoutVars>
          <dgm:bulletEnabled val="1"/>
        </dgm:presLayoutVars>
      </dgm:prSet>
      <dgm:spPr/>
    </dgm:pt>
    <dgm:pt modelId="{F657E1E6-7410-47B6-8632-C93981A509CD}" type="pres">
      <dgm:prSet presAssocID="{A71F9CEE-6E8B-415D-A4F8-E2C361701189}" presName="FourNodes_3" presStyleLbl="node1" presStyleIdx="2" presStyleCnt="4">
        <dgm:presLayoutVars>
          <dgm:bulletEnabled val="1"/>
        </dgm:presLayoutVars>
      </dgm:prSet>
      <dgm:spPr/>
    </dgm:pt>
    <dgm:pt modelId="{26F4E57E-B581-4BB4-8B54-12EDC1915F83}" type="pres">
      <dgm:prSet presAssocID="{A71F9CEE-6E8B-415D-A4F8-E2C361701189}" presName="FourNodes_4" presStyleLbl="node1" presStyleIdx="3" presStyleCnt="4">
        <dgm:presLayoutVars>
          <dgm:bulletEnabled val="1"/>
        </dgm:presLayoutVars>
      </dgm:prSet>
      <dgm:spPr/>
    </dgm:pt>
    <dgm:pt modelId="{3FEA413A-36B9-46D3-9D49-5FCEA6B55F7D}" type="pres">
      <dgm:prSet presAssocID="{A71F9CEE-6E8B-415D-A4F8-E2C361701189}" presName="FourConn_1-2" presStyleLbl="fgAccFollowNode1" presStyleIdx="0" presStyleCnt="3">
        <dgm:presLayoutVars>
          <dgm:bulletEnabled val="1"/>
        </dgm:presLayoutVars>
      </dgm:prSet>
      <dgm:spPr/>
    </dgm:pt>
    <dgm:pt modelId="{99724D64-484B-45A8-9C74-1A98B4428E98}" type="pres">
      <dgm:prSet presAssocID="{A71F9CEE-6E8B-415D-A4F8-E2C361701189}" presName="FourConn_2-3" presStyleLbl="fgAccFollowNode1" presStyleIdx="1" presStyleCnt="3">
        <dgm:presLayoutVars>
          <dgm:bulletEnabled val="1"/>
        </dgm:presLayoutVars>
      </dgm:prSet>
      <dgm:spPr/>
    </dgm:pt>
    <dgm:pt modelId="{602B8970-4EBF-4A9B-ACC3-E5FA6A197BCD}" type="pres">
      <dgm:prSet presAssocID="{A71F9CEE-6E8B-415D-A4F8-E2C361701189}" presName="FourConn_3-4" presStyleLbl="fgAccFollowNode1" presStyleIdx="2" presStyleCnt="3">
        <dgm:presLayoutVars>
          <dgm:bulletEnabled val="1"/>
        </dgm:presLayoutVars>
      </dgm:prSet>
      <dgm:spPr/>
    </dgm:pt>
    <dgm:pt modelId="{597EBF68-6D56-40E7-ADBA-B8A40D6C84FD}" type="pres">
      <dgm:prSet presAssocID="{A71F9CEE-6E8B-415D-A4F8-E2C361701189}" presName="FourNodes_1_text" presStyleLbl="node1" presStyleIdx="3" presStyleCnt="4">
        <dgm:presLayoutVars>
          <dgm:bulletEnabled val="1"/>
        </dgm:presLayoutVars>
      </dgm:prSet>
      <dgm:spPr/>
    </dgm:pt>
    <dgm:pt modelId="{838ACBAA-4BBD-4310-90C8-6F1DD89D36D6}" type="pres">
      <dgm:prSet presAssocID="{A71F9CEE-6E8B-415D-A4F8-E2C361701189}" presName="FourNodes_2_text" presStyleLbl="node1" presStyleIdx="3" presStyleCnt="4">
        <dgm:presLayoutVars>
          <dgm:bulletEnabled val="1"/>
        </dgm:presLayoutVars>
      </dgm:prSet>
      <dgm:spPr/>
    </dgm:pt>
    <dgm:pt modelId="{146B1C32-45E9-4295-9845-9750B863AC74}" type="pres">
      <dgm:prSet presAssocID="{A71F9CEE-6E8B-415D-A4F8-E2C361701189}" presName="FourNodes_3_text" presStyleLbl="node1" presStyleIdx="3" presStyleCnt="4">
        <dgm:presLayoutVars>
          <dgm:bulletEnabled val="1"/>
        </dgm:presLayoutVars>
      </dgm:prSet>
      <dgm:spPr/>
    </dgm:pt>
    <dgm:pt modelId="{118D4B93-2AED-4C74-ACE0-6B47F178C410}" type="pres">
      <dgm:prSet presAssocID="{A71F9CEE-6E8B-415D-A4F8-E2C361701189}" presName="FourNodes_4_text" presStyleLbl="node1" presStyleIdx="3" presStyleCnt="4">
        <dgm:presLayoutVars>
          <dgm:bulletEnabled val="1"/>
        </dgm:presLayoutVars>
      </dgm:prSet>
      <dgm:spPr/>
    </dgm:pt>
  </dgm:ptLst>
  <dgm:cxnLst>
    <dgm:cxn modelId="{7FCEAF30-5BE3-4403-B016-8EE8EA6E46C7}" type="presOf" srcId="{A71F9CEE-6E8B-415D-A4F8-E2C361701189}" destId="{6FDAA535-C11D-48DF-9F20-B06BC3544F6C}" srcOrd="0" destOrd="0" presId="urn:microsoft.com/office/officeart/2005/8/layout/vProcess5"/>
    <dgm:cxn modelId="{DC5BC834-3559-4265-9523-ACA03AD60433}" type="presOf" srcId="{D4366432-AA13-4433-970A-F2A499BBE28F}" destId="{146B1C32-45E9-4295-9845-9750B863AC74}" srcOrd="1" destOrd="0" presId="urn:microsoft.com/office/officeart/2005/8/layout/vProcess5"/>
    <dgm:cxn modelId="{A904E23E-A84D-41AE-B721-DE18DD84096B}" type="presOf" srcId="{F2628EF3-B6AE-403D-8281-87B8B0ED7ACB}" destId="{118D4B93-2AED-4C74-ACE0-6B47F178C410}" srcOrd="1" destOrd="0" presId="urn:microsoft.com/office/officeart/2005/8/layout/vProcess5"/>
    <dgm:cxn modelId="{8654C53F-B745-4539-9626-EBC8C7015B71}" type="presOf" srcId="{F04E10B6-02B0-413C-921C-1D8CD36D6648}" destId="{602B8970-4EBF-4A9B-ACC3-E5FA6A197BCD}" srcOrd="0" destOrd="0" presId="urn:microsoft.com/office/officeart/2005/8/layout/vProcess5"/>
    <dgm:cxn modelId="{F80EE65F-BEA3-4724-973F-F9E4B5FCD3D2}" type="presOf" srcId="{F2628EF3-B6AE-403D-8281-87B8B0ED7ACB}" destId="{26F4E57E-B581-4BB4-8B54-12EDC1915F83}" srcOrd="0" destOrd="0" presId="urn:microsoft.com/office/officeart/2005/8/layout/vProcess5"/>
    <dgm:cxn modelId="{C882586F-8C9D-45CB-9680-60058E8BCB00}" srcId="{A71F9CEE-6E8B-415D-A4F8-E2C361701189}" destId="{8218130B-C690-4476-A71A-66208686E1E1}" srcOrd="0" destOrd="0" parTransId="{ECDE2BBB-7D36-4794-9EFB-79DD8ED0B32F}" sibTransId="{71DCFF32-25D0-4D89-AA27-2CF89D3F3EE3}"/>
    <dgm:cxn modelId="{1B12BF55-8D62-46F0-8348-41A1FD4E24CC}" type="presOf" srcId="{F48080AD-8BF1-4986-90DD-6CB5168FD89E}" destId="{8CEB787D-03CA-4C41-9D05-AED856A3950E}" srcOrd="0" destOrd="0" presId="urn:microsoft.com/office/officeart/2005/8/layout/vProcess5"/>
    <dgm:cxn modelId="{A921EC7A-3676-49F7-A658-93A220869CFA}" type="presOf" srcId="{D4366432-AA13-4433-970A-F2A499BBE28F}" destId="{F657E1E6-7410-47B6-8632-C93981A509CD}" srcOrd="0" destOrd="0" presId="urn:microsoft.com/office/officeart/2005/8/layout/vProcess5"/>
    <dgm:cxn modelId="{55C1C27B-D35B-418E-96DD-5F0C00C628BF}" type="presOf" srcId="{E8D919CC-3A51-4B2A-9D5E-6E75D895C1AA}" destId="{99724D64-484B-45A8-9C74-1A98B4428E98}" srcOrd="0" destOrd="0" presId="urn:microsoft.com/office/officeart/2005/8/layout/vProcess5"/>
    <dgm:cxn modelId="{04C03E91-4C86-4904-93C9-DCEBD7296397}" type="presOf" srcId="{F48080AD-8BF1-4986-90DD-6CB5168FD89E}" destId="{838ACBAA-4BBD-4310-90C8-6F1DD89D36D6}" srcOrd="1" destOrd="0" presId="urn:microsoft.com/office/officeart/2005/8/layout/vProcess5"/>
    <dgm:cxn modelId="{7F5DFFA0-226E-46B1-ADB4-B5EDD3241CBD}" type="presOf" srcId="{8218130B-C690-4476-A71A-66208686E1E1}" destId="{597EBF68-6D56-40E7-ADBA-B8A40D6C84FD}" srcOrd="1" destOrd="0" presId="urn:microsoft.com/office/officeart/2005/8/layout/vProcess5"/>
    <dgm:cxn modelId="{94DAC8AD-FF37-4FBD-A4F6-4F19711EBC3F}" srcId="{A71F9CEE-6E8B-415D-A4F8-E2C361701189}" destId="{F48080AD-8BF1-4986-90DD-6CB5168FD89E}" srcOrd="1" destOrd="0" parTransId="{28D055F4-6FDD-4990-96E9-35E6C490E152}" sibTransId="{E8D919CC-3A51-4B2A-9D5E-6E75D895C1AA}"/>
    <dgm:cxn modelId="{530991D4-B05A-4951-BCD8-63CC4C152CD7}" type="presOf" srcId="{8218130B-C690-4476-A71A-66208686E1E1}" destId="{F3C83C24-ACE1-4AC5-A4B8-4C38E4D3B903}" srcOrd="0" destOrd="0" presId="urn:microsoft.com/office/officeart/2005/8/layout/vProcess5"/>
    <dgm:cxn modelId="{FD86F3DC-7546-40DC-9B29-B305ECBD378D}" type="presOf" srcId="{71DCFF32-25D0-4D89-AA27-2CF89D3F3EE3}" destId="{3FEA413A-36B9-46D3-9D49-5FCEA6B55F7D}" srcOrd="0" destOrd="0" presId="urn:microsoft.com/office/officeart/2005/8/layout/vProcess5"/>
    <dgm:cxn modelId="{E7C0B2E3-8135-4F08-BFDF-BD055073CB5E}" srcId="{A71F9CEE-6E8B-415D-A4F8-E2C361701189}" destId="{D4366432-AA13-4433-970A-F2A499BBE28F}" srcOrd="2" destOrd="0" parTransId="{98BD3259-E40C-41F2-95E2-66043C999926}" sibTransId="{F04E10B6-02B0-413C-921C-1D8CD36D6648}"/>
    <dgm:cxn modelId="{1398D7F5-7216-4AA6-9F8E-126803C8513D}" srcId="{A71F9CEE-6E8B-415D-A4F8-E2C361701189}" destId="{F2628EF3-B6AE-403D-8281-87B8B0ED7ACB}" srcOrd="3" destOrd="0" parTransId="{E49AD157-53A2-4D28-B6B1-EF8CFEADEB35}" sibTransId="{C54549CA-098C-4883-8289-CF23EBBEDCC0}"/>
    <dgm:cxn modelId="{DCFBF337-E711-45CC-A507-6F3F215E7BA9}" type="presParOf" srcId="{6FDAA535-C11D-48DF-9F20-B06BC3544F6C}" destId="{DA0CBC8E-AE9E-428D-BF22-FF5B5EC5557F}" srcOrd="0" destOrd="0" presId="urn:microsoft.com/office/officeart/2005/8/layout/vProcess5"/>
    <dgm:cxn modelId="{29779230-723F-47D5-A505-9BF0FEEC9E6E}" type="presParOf" srcId="{6FDAA535-C11D-48DF-9F20-B06BC3544F6C}" destId="{F3C83C24-ACE1-4AC5-A4B8-4C38E4D3B903}" srcOrd="1" destOrd="0" presId="urn:microsoft.com/office/officeart/2005/8/layout/vProcess5"/>
    <dgm:cxn modelId="{5924BC68-DAE6-49F0-9006-82C69F6CA9B9}" type="presParOf" srcId="{6FDAA535-C11D-48DF-9F20-B06BC3544F6C}" destId="{8CEB787D-03CA-4C41-9D05-AED856A3950E}" srcOrd="2" destOrd="0" presId="urn:microsoft.com/office/officeart/2005/8/layout/vProcess5"/>
    <dgm:cxn modelId="{D7437C6D-C67E-48A9-B2AE-30FDEB728488}" type="presParOf" srcId="{6FDAA535-C11D-48DF-9F20-B06BC3544F6C}" destId="{F657E1E6-7410-47B6-8632-C93981A509CD}" srcOrd="3" destOrd="0" presId="urn:microsoft.com/office/officeart/2005/8/layout/vProcess5"/>
    <dgm:cxn modelId="{2E8B7793-7F2C-49EF-A085-8A74A63357B2}" type="presParOf" srcId="{6FDAA535-C11D-48DF-9F20-B06BC3544F6C}" destId="{26F4E57E-B581-4BB4-8B54-12EDC1915F83}" srcOrd="4" destOrd="0" presId="urn:microsoft.com/office/officeart/2005/8/layout/vProcess5"/>
    <dgm:cxn modelId="{E40EA3AB-C7E9-4BC0-A7D4-D712BD4783A4}" type="presParOf" srcId="{6FDAA535-C11D-48DF-9F20-B06BC3544F6C}" destId="{3FEA413A-36B9-46D3-9D49-5FCEA6B55F7D}" srcOrd="5" destOrd="0" presId="urn:microsoft.com/office/officeart/2005/8/layout/vProcess5"/>
    <dgm:cxn modelId="{EF520811-ABDA-4731-8648-120C8B0D9FFF}" type="presParOf" srcId="{6FDAA535-C11D-48DF-9F20-B06BC3544F6C}" destId="{99724D64-484B-45A8-9C74-1A98B4428E98}" srcOrd="6" destOrd="0" presId="urn:microsoft.com/office/officeart/2005/8/layout/vProcess5"/>
    <dgm:cxn modelId="{19FAAAB3-F5B7-4726-A2EF-EF8E802B677E}" type="presParOf" srcId="{6FDAA535-C11D-48DF-9F20-B06BC3544F6C}" destId="{602B8970-4EBF-4A9B-ACC3-E5FA6A197BCD}" srcOrd="7" destOrd="0" presId="urn:microsoft.com/office/officeart/2005/8/layout/vProcess5"/>
    <dgm:cxn modelId="{F60AE679-B0EE-4B7A-B6CA-B9D7B31FB3AB}" type="presParOf" srcId="{6FDAA535-C11D-48DF-9F20-B06BC3544F6C}" destId="{597EBF68-6D56-40E7-ADBA-B8A40D6C84FD}" srcOrd="8" destOrd="0" presId="urn:microsoft.com/office/officeart/2005/8/layout/vProcess5"/>
    <dgm:cxn modelId="{3F840C8A-352E-4AC2-81BC-385771ACDB24}" type="presParOf" srcId="{6FDAA535-C11D-48DF-9F20-B06BC3544F6C}" destId="{838ACBAA-4BBD-4310-90C8-6F1DD89D36D6}" srcOrd="9" destOrd="0" presId="urn:microsoft.com/office/officeart/2005/8/layout/vProcess5"/>
    <dgm:cxn modelId="{6DFA8C7C-E0AF-4527-9260-E3952882092C}" type="presParOf" srcId="{6FDAA535-C11D-48DF-9F20-B06BC3544F6C}" destId="{146B1C32-45E9-4295-9845-9750B863AC74}" srcOrd="10" destOrd="0" presId="urn:microsoft.com/office/officeart/2005/8/layout/vProcess5"/>
    <dgm:cxn modelId="{3462277F-1221-4DD5-9088-8B392F7E7E34}" type="presParOf" srcId="{6FDAA535-C11D-48DF-9F20-B06BC3544F6C}" destId="{118D4B93-2AED-4C74-ACE0-6B47F178C410}"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64EF00C-D418-4AEB-8AED-9FF3574703BC}" type="doc">
      <dgm:prSet loTypeId="urn:microsoft.com/office/officeart/2005/8/layout/process5" loCatId="process" qsTypeId="urn:microsoft.com/office/officeart/2005/8/quickstyle/simple1" qsCatId="simple" csTypeId="urn:microsoft.com/office/officeart/2005/8/colors/accent5_1" csCatId="accent5"/>
      <dgm:spPr/>
      <dgm:t>
        <a:bodyPr/>
        <a:lstStyle/>
        <a:p>
          <a:endParaRPr lang="en-US"/>
        </a:p>
      </dgm:t>
    </dgm:pt>
    <dgm:pt modelId="{F4022C61-30C4-4AC9-B43F-B2A3EEDDE483}">
      <dgm:prSet/>
      <dgm:spPr/>
      <dgm:t>
        <a:bodyPr/>
        <a:lstStyle/>
        <a:p>
          <a:r>
            <a:rPr lang="en-US" dirty="0" err="1">
              <a:latin typeface="Cambria" panose="02040503050406030204" pitchFamily="18" charset="0"/>
              <a:ea typeface="Cambria" panose="02040503050406030204" pitchFamily="18" charset="0"/>
            </a:rPr>
            <a:t>Listen to the question</a:t>
          </a:r>
          <a:endParaRPr lang="en-US" dirty="0">
            <a:latin typeface="Cambria" panose="02040503050406030204" pitchFamily="18" charset="0"/>
            <a:ea typeface="Cambria" panose="02040503050406030204" pitchFamily="18" charset="0"/>
          </a:endParaRPr>
        </a:p>
      </dgm:t>
    </dgm:pt>
    <dgm:pt modelId="{9250EEB0-B142-42D2-BE4D-1D11D466C8CB}" type="parTrans" cxnId="{F5CD8ACB-5B83-443E-A23B-D0C97862E5E7}">
      <dgm:prSet/>
      <dgm:spPr/>
      <dgm:t>
        <a:bodyPr/>
        <a:lstStyle/>
        <a:p>
          <a:endParaRPr lang="en-US"/>
        </a:p>
      </dgm:t>
    </dgm:pt>
    <dgm:pt modelId="{D3F5B4AD-41D4-4815-9A6A-849648E0CEF4}" type="sibTrans" cxnId="{F5CD8ACB-5B83-443E-A23B-D0C97862E5E7}">
      <dgm:prSet/>
      <dgm:spPr/>
      <dgm:t>
        <a:bodyPr/>
        <a:lstStyle/>
        <a:p>
          <a:endParaRPr lang="en-US"/>
        </a:p>
      </dgm:t>
    </dgm:pt>
    <dgm:pt modelId="{CD090404-FEF4-4D39-A516-609FE69DDEEB}">
      <dgm:prSet/>
      <dgm:spPr/>
      <dgm:t>
        <a:bodyPr/>
        <a:lstStyle/>
        <a:p>
          <a:r>
            <a:rPr lang="en-US">
              <a:latin typeface="Cambria" panose="02040503050406030204" pitchFamily="18" charset="0"/>
              <a:ea typeface="Cambria" panose="02040503050406030204" pitchFamily="18" charset="0"/>
            </a:rPr>
            <a:t>Clarify the question, if necessary</a:t>
          </a:r>
        </a:p>
      </dgm:t>
    </dgm:pt>
    <dgm:pt modelId="{994E1D01-C863-4D4E-B1EB-DDE3F91267BD}" type="parTrans" cxnId="{4C5B658C-40BE-4A87-9FD9-D06950900EC2}">
      <dgm:prSet/>
      <dgm:spPr/>
      <dgm:t>
        <a:bodyPr/>
        <a:lstStyle/>
        <a:p>
          <a:endParaRPr lang="en-US"/>
        </a:p>
      </dgm:t>
    </dgm:pt>
    <dgm:pt modelId="{A3B4F765-F2A3-425E-A31A-87D66A61EABD}" type="sibTrans" cxnId="{4C5B658C-40BE-4A87-9FD9-D06950900EC2}">
      <dgm:prSet/>
      <dgm:spPr/>
      <dgm:t>
        <a:bodyPr/>
        <a:lstStyle/>
        <a:p>
          <a:endParaRPr lang="en-US"/>
        </a:p>
      </dgm:t>
    </dgm:pt>
    <dgm:pt modelId="{181D741C-DDC1-4868-9A9C-9D8D20BA2CD6}">
      <dgm:prSet/>
      <dgm:spPr/>
      <dgm:t>
        <a:bodyPr/>
        <a:lstStyle/>
        <a:p>
          <a:r>
            <a:rPr lang="en-US" dirty="0">
              <a:latin typeface="Cambria" panose="02040503050406030204" pitchFamily="18" charset="0"/>
              <a:ea typeface="Cambria" panose="02040503050406030204" pitchFamily="18" charset="0"/>
            </a:rPr>
            <a:t>Thank </a:t>
          </a:r>
          <a:r>
            <a:rPr lang="en-US" dirty="0" err="1">
              <a:latin typeface="Cambria" panose="02040503050406030204" pitchFamily="18" charset="0"/>
              <a:ea typeface="Cambria" panose="02040503050406030204" pitchFamily="18" charset="0"/>
            </a:rPr>
            <a:t>and acknowledge the student's question </a:t>
          </a:r>
        </a:p>
      </dgm:t>
    </dgm:pt>
    <dgm:pt modelId="{1D7AB41C-AA2B-4A6E-B9DC-E9F8B84FC259}" type="parTrans" cxnId="{B250D419-43B1-4C34-88D9-6121CD64B85A}">
      <dgm:prSet/>
      <dgm:spPr/>
      <dgm:t>
        <a:bodyPr/>
        <a:lstStyle/>
        <a:p>
          <a:endParaRPr lang="en-US"/>
        </a:p>
      </dgm:t>
    </dgm:pt>
    <dgm:pt modelId="{CA4B673E-507A-4039-982A-B9A2A454884B}" type="sibTrans" cxnId="{B250D419-43B1-4C34-88D9-6121CD64B85A}">
      <dgm:prSet/>
      <dgm:spPr/>
      <dgm:t>
        <a:bodyPr/>
        <a:lstStyle/>
        <a:p>
          <a:endParaRPr lang="en-US"/>
        </a:p>
      </dgm:t>
    </dgm:pt>
    <dgm:pt modelId="{EE16C722-203C-4F67-895A-BD2E0B569A85}">
      <dgm:prSet/>
      <dgm:spPr/>
      <dgm:t>
        <a:bodyPr/>
        <a:lstStyle/>
        <a:p>
          <a:r>
            <a:rPr lang="en-US">
              <a:latin typeface="Cambria" panose="02040503050406030204" pitchFamily="18" charset="0"/>
              <a:ea typeface="Cambria" panose="02040503050406030204" pitchFamily="18" charset="0"/>
            </a:rPr>
            <a:t>Evaluate the question received</a:t>
          </a:r>
        </a:p>
      </dgm:t>
    </dgm:pt>
    <dgm:pt modelId="{D7AA6352-EE8A-4918-A5DD-4D3AD55A236F}" type="parTrans" cxnId="{1C959E02-40F3-42EE-8051-9BDAE014C487}">
      <dgm:prSet/>
      <dgm:spPr/>
      <dgm:t>
        <a:bodyPr/>
        <a:lstStyle/>
        <a:p>
          <a:endParaRPr lang="en-US"/>
        </a:p>
      </dgm:t>
    </dgm:pt>
    <dgm:pt modelId="{DE8FDB08-60FA-4662-BD52-1DAFCD527714}" type="sibTrans" cxnId="{1C959E02-40F3-42EE-8051-9BDAE014C487}">
      <dgm:prSet/>
      <dgm:spPr/>
      <dgm:t>
        <a:bodyPr/>
        <a:lstStyle/>
        <a:p>
          <a:endParaRPr lang="en-US"/>
        </a:p>
      </dgm:t>
    </dgm:pt>
    <dgm:pt modelId="{717389AE-4543-46D5-A0AE-33C925CD52C8}">
      <dgm:prSet/>
      <dgm:spPr/>
      <dgm:t>
        <a:bodyPr/>
        <a:lstStyle/>
        <a:p>
          <a:r>
            <a:rPr lang="en-US">
              <a:latin typeface="Cambria" panose="02040503050406030204" pitchFamily="18" charset="0"/>
              <a:ea typeface="Cambria" panose="02040503050406030204" pitchFamily="18" charset="0"/>
            </a:rPr>
            <a:t>Pass the question to the student who asked it</a:t>
          </a:r>
        </a:p>
      </dgm:t>
    </dgm:pt>
    <dgm:pt modelId="{49AE5FD4-3434-4742-A486-B06B552EC2DB}" type="parTrans" cxnId="{1FD3864B-6CEC-4EC2-90E3-B7ED132B68EF}">
      <dgm:prSet/>
      <dgm:spPr/>
      <dgm:t>
        <a:bodyPr/>
        <a:lstStyle/>
        <a:p>
          <a:endParaRPr lang="en-US"/>
        </a:p>
      </dgm:t>
    </dgm:pt>
    <dgm:pt modelId="{2D427DD3-A39F-4D2A-B661-56CEF46DD165}" type="sibTrans" cxnId="{1FD3864B-6CEC-4EC2-90E3-B7ED132B68EF}">
      <dgm:prSet/>
      <dgm:spPr/>
      <dgm:t>
        <a:bodyPr/>
        <a:lstStyle/>
        <a:p>
          <a:endParaRPr lang="en-US"/>
        </a:p>
      </dgm:t>
    </dgm:pt>
    <dgm:pt modelId="{CA0B78AD-DB55-4B94-979E-DBC0E64B4442}">
      <dgm:prSet/>
      <dgm:spPr/>
      <dgm:t>
        <a:bodyPr/>
        <a:lstStyle/>
        <a:p>
          <a:r>
            <a:rPr lang="en-US">
              <a:latin typeface="Cambria" panose="02040503050406030204" pitchFamily="18" charset="0"/>
              <a:ea typeface="Cambria" panose="02040503050406030204" pitchFamily="18" charset="0"/>
            </a:rPr>
            <a:t>Share the question with the entire class</a:t>
          </a:r>
        </a:p>
      </dgm:t>
    </dgm:pt>
    <dgm:pt modelId="{91C51E01-C8BA-4E9A-85C7-6BFB8EDD6FD8}" type="parTrans" cxnId="{82A47767-8BCE-49E3-A3F2-8CAC3EF63773}">
      <dgm:prSet/>
      <dgm:spPr/>
      <dgm:t>
        <a:bodyPr/>
        <a:lstStyle/>
        <a:p>
          <a:endParaRPr lang="en-US"/>
        </a:p>
      </dgm:t>
    </dgm:pt>
    <dgm:pt modelId="{7F41F37A-D362-45FA-BBF9-4270F42E4F56}" type="sibTrans" cxnId="{82A47767-8BCE-49E3-A3F2-8CAC3EF63773}">
      <dgm:prSet/>
      <dgm:spPr/>
      <dgm:t>
        <a:bodyPr/>
        <a:lstStyle/>
        <a:p>
          <a:endParaRPr lang="en-US"/>
        </a:p>
      </dgm:t>
    </dgm:pt>
    <dgm:pt modelId="{6AB35E5F-A3EB-4499-8041-28B76C755115}">
      <dgm:prSet/>
      <dgm:spPr/>
      <dgm:t>
        <a:bodyPr/>
        <a:lstStyle/>
        <a:p>
          <a:r>
            <a:rPr lang="en-US" b="1" dirty="0">
              <a:latin typeface="Cambria" panose="02040503050406030204" pitchFamily="18" charset="0"/>
              <a:ea typeface="Cambria" panose="02040503050406030204" pitchFamily="18" charset="0"/>
            </a:rPr>
            <a:t>Ans</a:t>
          </a:r>
          <a:r>
            <a:rPr lang="en-US" dirty="0" err="1">
              <a:latin typeface="Cambria" panose="02040503050406030204" pitchFamily="18" charset="0"/>
              <a:ea typeface="Cambria" panose="02040503050406030204" pitchFamily="18" charset="0"/>
            </a:rPr>
            <a:t>wer the student's question  </a:t>
          </a:r>
          <a:endParaRPr lang="en-US" dirty="0">
            <a:latin typeface="Cambria" panose="02040503050406030204" pitchFamily="18" charset="0"/>
            <a:ea typeface="Cambria" panose="02040503050406030204" pitchFamily="18" charset="0"/>
          </a:endParaRPr>
        </a:p>
      </dgm:t>
    </dgm:pt>
    <dgm:pt modelId="{7DF5921E-E7FB-4428-BAF6-A1C441AC9E96}" type="parTrans" cxnId="{E87E8EE0-BDD3-48FB-8568-78FD78BF8F9E}">
      <dgm:prSet/>
      <dgm:spPr/>
      <dgm:t>
        <a:bodyPr/>
        <a:lstStyle/>
        <a:p>
          <a:endParaRPr lang="en-US"/>
        </a:p>
      </dgm:t>
    </dgm:pt>
    <dgm:pt modelId="{438AEE5A-97E6-42B1-8335-02CFBCA00123}" type="sibTrans" cxnId="{E87E8EE0-BDD3-48FB-8568-78FD78BF8F9E}">
      <dgm:prSet/>
      <dgm:spPr/>
      <dgm:t>
        <a:bodyPr/>
        <a:lstStyle/>
        <a:p>
          <a:endParaRPr lang="en-US"/>
        </a:p>
      </dgm:t>
    </dgm:pt>
    <dgm:pt modelId="{3B4078D9-57C8-48C5-9FEA-7F7799133183}" type="pres">
      <dgm:prSet presAssocID="{C64EF00C-D418-4AEB-8AED-9FF3574703BC}" presName="diagram" presStyleCnt="0">
        <dgm:presLayoutVars>
          <dgm:dir/>
          <dgm:resizeHandles val="exact"/>
        </dgm:presLayoutVars>
      </dgm:prSet>
      <dgm:spPr/>
    </dgm:pt>
    <dgm:pt modelId="{4903717D-A718-41CF-A78F-E4DEFBC09F84}" type="pres">
      <dgm:prSet presAssocID="{F4022C61-30C4-4AC9-B43F-B2A3EEDDE483}" presName="node" presStyleLbl="node1" presStyleIdx="0" presStyleCnt="7">
        <dgm:presLayoutVars>
          <dgm:bulletEnabled val="1"/>
        </dgm:presLayoutVars>
      </dgm:prSet>
      <dgm:spPr/>
    </dgm:pt>
    <dgm:pt modelId="{CCB49D60-4A28-4139-8758-A449D37E6B25}" type="pres">
      <dgm:prSet presAssocID="{D3F5B4AD-41D4-4815-9A6A-849648E0CEF4}" presName="sibTrans" presStyleLbl="sibTrans2D1" presStyleIdx="0" presStyleCnt="6"/>
      <dgm:spPr/>
    </dgm:pt>
    <dgm:pt modelId="{52650994-6312-40AA-A05B-E89928206590}" type="pres">
      <dgm:prSet presAssocID="{D3F5B4AD-41D4-4815-9A6A-849648E0CEF4}" presName="connectorText" presStyleLbl="sibTrans2D1" presStyleIdx="0" presStyleCnt="6"/>
      <dgm:spPr/>
    </dgm:pt>
    <dgm:pt modelId="{11E61CA5-3694-4903-B408-A48A67DFC48C}" type="pres">
      <dgm:prSet presAssocID="{CD090404-FEF4-4D39-A516-609FE69DDEEB}" presName="node" presStyleLbl="node1" presStyleIdx="1" presStyleCnt="7">
        <dgm:presLayoutVars>
          <dgm:bulletEnabled val="1"/>
        </dgm:presLayoutVars>
      </dgm:prSet>
      <dgm:spPr/>
    </dgm:pt>
    <dgm:pt modelId="{50127EA1-6F78-47C2-88AD-987FACC4AFE2}" type="pres">
      <dgm:prSet presAssocID="{A3B4F765-F2A3-425E-A31A-87D66A61EABD}" presName="sibTrans" presStyleLbl="sibTrans2D1" presStyleIdx="1" presStyleCnt="6"/>
      <dgm:spPr/>
    </dgm:pt>
    <dgm:pt modelId="{68B65FEC-4990-4D0B-A7BE-EEFD48484792}" type="pres">
      <dgm:prSet presAssocID="{A3B4F765-F2A3-425E-A31A-87D66A61EABD}" presName="connectorText" presStyleLbl="sibTrans2D1" presStyleIdx="1" presStyleCnt="6"/>
      <dgm:spPr/>
    </dgm:pt>
    <dgm:pt modelId="{9F316CA5-EEF6-4E1B-8CD9-B32BC8F0A5F1}" type="pres">
      <dgm:prSet presAssocID="{181D741C-DDC1-4868-9A9C-9D8D20BA2CD6}" presName="node" presStyleLbl="node1" presStyleIdx="2" presStyleCnt="7">
        <dgm:presLayoutVars>
          <dgm:bulletEnabled val="1"/>
        </dgm:presLayoutVars>
      </dgm:prSet>
      <dgm:spPr/>
    </dgm:pt>
    <dgm:pt modelId="{F27F08D2-5BD0-491A-AA21-A1022596EC0D}" type="pres">
      <dgm:prSet presAssocID="{CA4B673E-507A-4039-982A-B9A2A454884B}" presName="sibTrans" presStyleLbl="sibTrans2D1" presStyleIdx="2" presStyleCnt="6"/>
      <dgm:spPr/>
    </dgm:pt>
    <dgm:pt modelId="{ED0367C0-46E2-4808-BBB7-D59DC078D6C7}" type="pres">
      <dgm:prSet presAssocID="{CA4B673E-507A-4039-982A-B9A2A454884B}" presName="connectorText" presStyleLbl="sibTrans2D1" presStyleIdx="2" presStyleCnt="6"/>
      <dgm:spPr/>
    </dgm:pt>
    <dgm:pt modelId="{BAEA7DF2-CAEC-4B95-92B4-39D66E2FC585}" type="pres">
      <dgm:prSet presAssocID="{EE16C722-203C-4F67-895A-BD2E0B569A85}" presName="node" presStyleLbl="node1" presStyleIdx="3" presStyleCnt="7">
        <dgm:presLayoutVars>
          <dgm:bulletEnabled val="1"/>
        </dgm:presLayoutVars>
      </dgm:prSet>
      <dgm:spPr/>
    </dgm:pt>
    <dgm:pt modelId="{B2E427F3-46A4-445D-9841-DC68F8C31D79}" type="pres">
      <dgm:prSet presAssocID="{DE8FDB08-60FA-4662-BD52-1DAFCD527714}" presName="sibTrans" presStyleLbl="sibTrans2D1" presStyleIdx="3" presStyleCnt="6"/>
      <dgm:spPr/>
    </dgm:pt>
    <dgm:pt modelId="{3E6B6BF3-EA4E-4A7A-87E8-EA277B44DEFC}" type="pres">
      <dgm:prSet presAssocID="{DE8FDB08-60FA-4662-BD52-1DAFCD527714}" presName="connectorText" presStyleLbl="sibTrans2D1" presStyleIdx="3" presStyleCnt="6"/>
      <dgm:spPr/>
    </dgm:pt>
    <dgm:pt modelId="{9BDD2DE3-0499-462E-B66A-59FDAC404618}" type="pres">
      <dgm:prSet presAssocID="{717389AE-4543-46D5-A0AE-33C925CD52C8}" presName="node" presStyleLbl="node1" presStyleIdx="4" presStyleCnt="7">
        <dgm:presLayoutVars>
          <dgm:bulletEnabled val="1"/>
        </dgm:presLayoutVars>
      </dgm:prSet>
      <dgm:spPr/>
    </dgm:pt>
    <dgm:pt modelId="{8642DF12-CD9D-4992-B3E5-0002DC3B15BE}" type="pres">
      <dgm:prSet presAssocID="{2D427DD3-A39F-4D2A-B661-56CEF46DD165}" presName="sibTrans" presStyleLbl="sibTrans2D1" presStyleIdx="4" presStyleCnt="6"/>
      <dgm:spPr/>
    </dgm:pt>
    <dgm:pt modelId="{45DCF2A2-85A3-48D0-859C-00D93D350B66}" type="pres">
      <dgm:prSet presAssocID="{2D427DD3-A39F-4D2A-B661-56CEF46DD165}" presName="connectorText" presStyleLbl="sibTrans2D1" presStyleIdx="4" presStyleCnt="6"/>
      <dgm:spPr/>
    </dgm:pt>
    <dgm:pt modelId="{617614A0-30C8-432E-AD22-03C8F573A8E1}" type="pres">
      <dgm:prSet presAssocID="{CA0B78AD-DB55-4B94-979E-DBC0E64B4442}" presName="node" presStyleLbl="node1" presStyleIdx="5" presStyleCnt="7">
        <dgm:presLayoutVars>
          <dgm:bulletEnabled val="1"/>
        </dgm:presLayoutVars>
      </dgm:prSet>
      <dgm:spPr/>
    </dgm:pt>
    <dgm:pt modelId="{D6A8782A-BE81-41D9-A3EA-4F42637FAF1F}" type="pres">
      <dgm:prSet presAssocID="{7F41F37A-D362-45FA-BBF9-4270F42E4F56}" presName="sibTrans" presStyleLbl="sibTrans2D1" presStyleIdx="5" presStyleCnt="6"/>
      <dgm:spPr/>
    </dgm:pt>
    <dgm:pt modelId="{18F2DD93-841E-4747-9708-A4FF3C27E475}" type="pres">
      <dgm:prSet presAssocID="{7F41F37A-D362-45FA-BBF9-4270F42E4F56}" presName="connectorText" presStyleLbl="sibTrans2D1" presStyleIdx="5" presStyleCnt="6"/>
      <dgm:spPr/>
    </dgm:pt>
    <dgm:pt modelId="{B28B94C2-005D-463C-9F02-410CB207CB60}" type="pres">
      <dgm:prSet presAssocID="{6AB35E5F-A3EB-4499-8041-28B76C755115}" presName="node" presStyleLbl="node1" presStyleIdx="6" presStyleCnt="7">
        <dgm:presLayoutVars>
          <dgm:bulletEnabled val="1"/>
        </dgm:presLayoutVars>
      </dgm:prSet>
      <dgm:spPr/>
    </dgm:pt>
  </dgm:ptLst>
  <dgm:cxnLst>
    <dgm:cxn modelId="{1C959E02-40F3-42EE-8051-9BDAE014C487}" srcId="{C64EF00C-D418-4AEB-8AED-9FF3574703BC}" destId="{EE16C722-203C-4F67-895A-BD2E0B569A85}" srcOrd="3" destOrd="0" parTransId="{D7AA6352-EE8A-4918-A5DD-4D3AD55A236F}" sibTransId="{DE8FDB08-60FA-4662-BD52-1DAFCD527714}"/>
    <dgm:cxn modelId="{E2F00C10-7568-49A9-9F43-50BB9A67D779}" type="presOf" srcId="{717389AE-4543-46D5-A0AE-33C925CD52C8}" destId="{9BDD2DE3-0499-462E-B66A-59FDAC404618}" srcOrd="0" destOrd="0" presId="urn:microsoft.com/office/officeart/2005/8/layout/process5"/>
    <dgm:cxn modelId="{F9C45119-9A17-49CD-8760-C0C900F747DF}" type="presOf" srcId="{2D427DD3-A39F-4D2A-B661-56CEF46DD165}" destId="{8642DF12-CD9D-4992-B3E5-0002DC3B15BE}" srcOrd="0" destOrd="0" presId="urn:microsoft.com/office/officeart/2005/8/layout/process5"/>
    <dgm:cxn modelId="{B250D419-43B1-4C34-88D9-6121CD64B85A}" srcId="{C64EF00C-D418-4AEB-8AED-9FF3574703BC}" destId="{181D741C-DDC1-4868-9A9C-9D8D20BA2CD6}" srcOrd="2" destOrd="0" parTransId="{1D7AB41C-AA2B-4A6E-B9DC-E9F8B84FC259}" sibTransId="{CA4B673E-507A-4039-982A-B9A2A454884B}"/>
    <dgm:cxn modelId="{9B2B3724-AFA3-45E0-839D-240A2CDBA91C}" type="presOf" srcId="{6AB35E5F-A3EB-4499-8041-28B76C755115}" destId="{B28B94C2-005D-463C-9F02-410CB207CB60}" srcOrd="0" destOrd="0" presId="urn:microsoft.com/office/officeart/2005/8/layout/process5"/>
    <dgm:cxn modelId="{6511162A-E478-46E8-8D3A-346A72C4A3FA}" type="presOf" srcId="{181D741C-DDC1-4868-9A9C-9D8D20BA2CD6}" destId="{9F316CA5-EEF6-4E1B-8CD9-B32BC8F0A5F1}" srcOrd="0" destOrd="0" presId="urn:microsoft.com/office/officeart/2005/8/layout/process5"/>
    <dgm:cxn modelId="{3F16463E-547A-4386-8476-4FCD07170AF6}" type="presOf" srcId="{D3F5B4AD-41D4-4815-9A6A-849648E0CEF4}" destId="{52650994-6312-40AA-A05B-E89928206590}" srcOrd="1" destOrd="0" presId="urn:microsoft.com/office/officeart/2005/8/layout/process5"/>
    <dgm:cxn modelId="{9EAF635D-D688-45C4-9E5F-23101F030DBB}" type="presOf" srcId="{7F41F37A-D362-45FA-BBF9-4270F42E4F56}" destId="{D6A8782A-BE81-41D9-A3EA-4F42637FAF1F}" srcOrd="0" destOrd="0" presId="urn:microsoft.com/office/officeart/2005/8/layout/process5"/>
    <dgm:cxn modelId="{42A22242-4970-456F-8B52-02945164D91A}" type="presOf" srcId="{DE8FDB08-60FA-4662-BD52-1DAFCD527714}" destId="{3E6B6BF3-EA4E-4A7A-87E8-EA277B44DEFC}" srcOrd="1" destOrd="0" presId="urn:microsoft.com/office/officeart/2005/8/layout/process5"/>
    <dgm:cxn modelId="{82A47767-8BCE-49E3-A3F2-8CAC3EF63773}" srcId="{C64EF00C-D418-4AEB-8AED-9FF3574703BC}" destId="{CA0B78AD-DB55-4B94-979E-DBC0E64B4442}" srcOrd="5" destOrd="0" parTransId="{91C51E01-C8BA-4E9A-85C7-6BFB8EDD6FD8}" sibTransId="{7F41F37A-D362-45FA-BBF9-4270F42E4F56}"/>
    <dgm:cxn modelId="{1FD3864B-6CEC-4EC2-90E3-B7ED132B68EF}" srcId="{C64EF00C-D418-4AEB-8AED-9FF3574703BC}" destId="{717389AE-4543-46D5-A0AE-33C925CD52C8}" srcOrd="4" destOrd="0" parTransId="{49AE5FD4-3434-4742-A486-B06B552EC2DB}" sibTransId="{2D427DD3-A39F-4D2A-B661-56CEF46DD165}"/>
    <dgm:cxn modelId="{A465F06D-927F-4949-8EE8-C684C75B8C87}" type="presOf" srcId="{EE16C722-203C-4F67-895A-BD2E0B569A85}" destId="{BAEA7DF2-CAEC-4B95-92B4-39D66E2FC585}" srcOrd="0" destOrd="0" presId="urn:microsoft.com/office/officeart/2005/8/layout/process5"/>
    <dgm:cxn modelId="{BAE81C78-0278-4ADD-A4D0-E00D1BA18E36}" type="presOf" srcId="{C64EF00C-D418-4AEB-8AED-9FF3574703BC}" destId="{3B4078D9-57C8-48C5-9FEA-7F7799133183}" srcOrd="0" destOrd="0" presId="urn:microsoft.com/office/officeart/2005/8/layout/process5"/>
    <dgm:cxn modelId="{2E936E79-AAA7-4B5E-BC7C-E937F28EAECB}" type="presOf" srcId="{D3F5B4AD-41D4-4815-9A6A-849648E0CEF4}" destId="{CCB49D60-4A28-4139-8758-A449D37E6B25}" srcOrd="0" destOrd="0" presId="urn:microsoft.com/office/officeart/2005/8/layout/process5"/>
    <dgm:cxn modelId="{4C5B658C-40BE-4A87-9FD9-D06950900EC2}" srcId="{C64EF00C-D418-4AEB-8AED-9FF3574703BC}" destId="{CD090404-FEF4-4D39-A516-609FE69DDEEB}" srcOrd="1" destOrd="0" parTransId="{994E1D01-C863-4D4E-B1EB-DDE3F91267BD}" sibTransId="{A3B4F765-F2A3-425E-A31A-87D66A61EABD}"/>
    <dgm:cxn modelId="{4212C08E-65F4-4B6A-8523-E1D63C51E7D6}" type="presOf" srcId="{DE8FDB08-60FA-4662-BD52-1DAFCD527714}" destId="{B2E427F3-46A4-445D-9841-DC68F8C31D79}" srcOrd="0" destOrd="0" presId="urn:microsoft.com/office/officeart/2005/8/layout/process5"/>
    <dgm:cxn modelId="{876772A3-6630-45B8-BBAE-6B5CDDB792A0}" type="presOf" srcId="{F4022C61-30C4-4AC9-B43F-B2A3EEDDE483}" destId="{4903717D-A718-41CF-A78F-E4DEFBC09F84}" srcOrd="0" destOrd="0" presId="urn:microsoft.com/office/officeart/2005/8/layout/process5"/>
    <dgm:cxn modelId="{F996BFA5-E646-4C9A-891D-4EA41BCD1DAB}" type="presOf" srcId="{A3B4F765-F2A3-425E-A31A-87D66A61EABD}" destId="{68B65FEC-4990-4D0B-A7BE-EEFD48484792}" srcOrd="1" destOrd="0" presId="urn:microsoft.com/office/officeart/2005/8/layout/process5"/>
    <dgm:cxn modelId="{434649A6-B64C-4EB0-BBA5-23F74A1C0FE2}" type="presOf" srcId="{7F41F37A-D362-45FA-BBF9-4270F42E4F56}" destId="{18F2DD93-841E-4747-9708-A4FF3C27E475}" srcOrd="1" destOrd="0" presId="urn:microsoft.com/office/officeart/2005/8/layout/process5"/>
    <dgm:cxn modelId="{98248AAB-56B2-4AF3-89D4-508E0BB4F231}" type="presOf" srcId="{CA0B78AD-DB55-4B94-979E-DBC0E64B4442}" destId="{617614A0-30C8-432E-AD22-03C8F573A8E1}" srcOrd="0" destOrd="0" presId="urn:microsoft.com/office/officeart/2005/8/layout/process5"/>
    <dgm:cxn modelId="{57E9D5C4-4949-4EE3-B801-8F4AD4BA7266}" type="presOf" srcId="{CA4B673E-507A-4039-982A-B9A2A454884B}" destId="{F27F08D2-5BD0-491A-AA21-A1022596EC0D}" srcOrd="0" destOrd="0" presId="urn:microsoft.com/office/officeart/2005/8/layout/process5"/>
    <dgm:cxn modelId="{F5CD8ACB-5B83-443E-A23B-D0C97862E5E7}" srcId="{C64EF00C-D418-4AEB-8AED-9FF3574703BC}" destId="{F4022C61-30C4-4AC9-B43F-B2A3EEDDE483}" srcOrd="0" destOrd="0" parTransId="{9250EEB0-B142-42D2-BE4D-1D11D466C8CB}" sibTransId="{D3F5B4AD-41D4-4815-9A6A-849648E0CEF4}"/>
    <dgm:cxn modelId="{AD02DBD2-AA16-4A75-ADCE-E5B9355D57C0}" type="presOf" srcId="{CA4B673E-507A-4039-982A-B9A2A454884B}" destId="{ED0367C0-46E2-4808-BBB7-D59DC078D6C7}" srcOrd="1" destOrd="0" presId="urn:microsoft.com/office/officeart/2005/8/layout/process5"/>
    <dgm:cxn modelId="{E87E8EE0-BDD3-48FB-8568-78FD78BF8F9E}" srcId="{C64EF00C-D418-4AEB-8AED-9FF3574703BC}" destId="{6AB35E5F-A3EB-4499-8041-28B76C755115}" srcOrd="6" destOrd="0" parTransId="{7DF5921E-E7FB-4428-BAF6-A1C441AC9E96}" sibTransId="{438AEE5A-97E6-42B1-8335-02CFBCA00123}"/>
    <dgm:cxn modelId="{4B232EEF-56CD-4F29-844E-1BB7AFDFC636}" type="presOf" srcId="{CD090404-FEF4-4D39-A516-609FE69DDEEB}" destId="{11E61CA5-3694-4903-B408-A48A67DFC48C}" srcOrd="0" destOrd="0" presId="urn:microsoft.com/office/officeart/2005/8/layout/process5"/>
    <dgm:cxn modelId="{6181CCF4-1AAA-4CDA-A2E2-1EAEEDB31986}" type="presOf" srcId="{2D427DD3-A39F-4D2A-B661-56CEF46DD165}" destId="{45DCF2A2-85A3-48D0-859C-00D93D350B66}" srcOrd="1" destOrd="0" presId="urn:microsoft.com/office/officeart/2005/8/layout/process5"/>
    <dgm:cxn modelId="{06FA3EF8-34C3-4F37-B6E4-ECA90AE66DEB}" type="presOf" srcId="{A3B4F765-F2A3-425E-A31A-87D66A61EABD}" destId="{50127EA1-6F78-47C2-88AD-987FACC4AFE2}" srcOrd="0" destOrd="0" presId="urn:microsoft.com/office/officeart/2005/8/layout/process5"/>
    <dgm:cxn modelId="{46A5E9E8-F74D-4A04-93A0-19947D11D12C}" type="presParOf" srcId="{3B4078D9-57C8-48C5-9FEA-7F7799133183}" destId="{4903717D-A718-41CF-A78F-E4DEFBC09F84}" srcOrd="0" destOrd="0" presId="urn:microsoft.com/office/officeart/2005/8/layout/process5"/>
    <dgm:cxn modelId="{A8BB9E85-5828-4626-AABE-5671F99E274D}" type="presParOf" srcId="{3B4078D9-57C8-48C5-9FEA-7F7799133183}" destId="{CCB49D60-4A28-4139-8758-A449D37E6B25}" srcOrd="1" destOrd="0" presId="urn:microsoft.com/office/officeart/2005/8/layout/process5"/>
    <dgm:cxn modelId="{5976FE8E-2432-4BC1-9C5F-724A15191B46}" type="presParOf" srcId="{CCB49D60-4A28-4139-8758-A449D37E6B25}" destId="{52650994-6312-40AA-A05B-E89928206590}" srcOrd="0" destOrd="0" presId="urn:microsoft.com/office/officeart/2005/8/layout/process5"/>
    <dgm:cxn modelId="{9577004B-FDAA-4798-B6AD-E01E0222ACE8}" type="presParOf" srcId="{3B4078D9-57C8-48C5-9FEA-7F7799133183}" destId="{11E61CA5-3694-4903-B408-A48A67DFC48C}" srcOrd="2" destOrd="0" presId="urn:microsoft.com/office/officeart/2005/8/layout/process5"/>
    <dgm:cxn modelId="{DA5602FC-B41B-454C-88C1-72643818CB7C}" type="presParOf" srcId="{3B4078D9-57C8-48C5-9FEA-7F7799133183}" destId="{50127EA1-6F78-47C2-88AD-987FACC4AFE2}" srcOrd="3" destOrd="0" presId="urn:microsoft.com/office/officeart/2005/8/layout/process5"/>
    <dgm:cxn modelId="{A98A3AF0-4B9A-4245-B104-D5FFAC7749F5}" type="presParOf" srcId="{50127EA1-6F78-47C2-88AD-987FACC4AFE2}" destId="{68B65FEC-4990-4D0B-A7BE-EEFD48484792}" srcOrd="0" destOrd="0" presId="urn:microsoft.com/office/officeart/2005/8/layout/process5"/>
    <dgm:cxn modelId="{9AFF159A-089B-4E71-A560-CAF06E874A63}" type="presParOf" srcId="{3B4078D9-57C8-48C5-9FEA-7F7799133183}" destId="{9F316CA5-EEF6-4E1B-8CD9-B32BC8F0A5F1}" srcOrd="4" destOrd="0" presId="urn:microsoft.com/office/officeart/2005/8/layout/process5"/>
    <dgm:cxn modelId="{97C49BBD-AF85-4400-BF63-A897FBBBD688}" type="presParOf" srcId="{3B4078D9-57C8-48C5-9FEA-7F7799133183}" destId="{F27F08D2-5BD0-491A-AA21-A1022596EC0D}" srcOrd="5" destOrd="0" presId="urn:microsoft.com/office/officeart/2005/8/layout/process5"/>
    <dgm:cxn modelId="{99395C6B-2833-46C8-865F-196032706464}" type="presParOf" srcId="{F27F08D2-5BD0-491A-AA21-A1022596EC0D}" destId="{ED0367C0-46E2-4808-BBB7-D59DC078D6C7}" srcOrd="0" destOrd="0" presId="urn:microsoft.com/office/officeart/2005/8/layout/process5"/>
    <dgm:cxn modelId="{8006E2E0-C605-4A8A-9500-E05A13EDC091}" type="presParOf" srcId="{3B4078D9-57C8-48C5-9FEA-7F7799133183}" destId="{BAEA7DF2-CAEC-4B95-92B4-39D66E2FC585}" srcOrd="6" destOrd="0" presId="urn:microsoft.com/office/officeart/2005/8/layout/process5"/>
    <dgm:cxn modelId="{7D25EA44-0E54-4BA4-91B1-EE322F376F00}" type="presParOf" srcId="{3B4078D9-57C8-48C5-9FEA-7F7799133183}" destId="{B2E427F3-46A4-445D-9841-DC68F8C31D79}" srcOrd="7" destOrd="0" presId="urn:microsoft.com/office/officeart/2005/8/layout/process5"/>
    <dgm:cxn modelId="{1D07B963-8D50-434F-946A-8A259E84D05E}" type="presParOf" srcId="{B2E427F3-46A4-445D-9841-DC68F8C31D79}" destId="{3E6B6BF3-EA4E-4A7A-87E8-EA277B44DEFC}" srcOrd="0" destOrd="0" presId="urn:microsoft.com/office/officeart/2005/8/layout/process5"/>
    <dgm:cxn modelId="{F10910EE-8C32-428F-8B5F-247CFA143E2F}" type="presParOf" srcId="{3B4078D9-57C8-48C5-9FEA-7F7799133183}" destId="{9BDD2DE3-0499-462E-B66A-59FDAC404618}" srcOrd="8" destOrd="0" presId="urn:microsoft.com/office/officeart/2005/8/layout/process5"/>
    <dgm:cxn modelId="{CAB086BC-BD7E-4142-B049-C6C37ACAEEE9}" type="presParOf" srcId="{3B4078D9-57C8-48C5-9FEA-7F7799133183}" destId="{8642DF12-CD9D-4992-B3E5-0002DC3B15BE}" srcOrd="9" destOrd="0" presId="urn:microsoft.com/office/officeart/2005/8/layout/process5"/>
    <dgm:cxn modelId="{0DBAD986-C7D9-4634-91AE-158704972A75}" type="presParOf" srcId="{8642DF12-CD9D-4992-B3E5-0002DC3B15BE}" destId="{45DCF2A2-85A3-48D0-859C-00D93D350B66}" srcOrd="0" destOrd="0" presId="urn:microsoft.com/office/officeart/2005/8/layout/process5"/>
    <dgm:cxn modelId="{89D673BA-15AD-4736-877C-1ADE7C332A8F}" type="presParOf" srcId="{3B4078D9-57C8-48C5-9FEA-7F7799133183}" destId="{617614A0-30C8-432E-AD22-03C8F573A8E1}" srcOrd="10" destOrd="0" presId="urn:microsoft.com/office/officeart/2005/8/layout/process5"/>
    <dgm:cxn modelId="{6983493A-3237-48D4-9497-6C2B6EDA4DE6}" type="presParOf" srcId="{3B4078D9-57C8-48C5-9FEA-7F7799133183}" destId="{D6A8782A-BE81-41D9-A3EA-4F42637FAF1F}" srcOrd="11" destOrd="0" presId="urn:microsoft.com/office/officeart/2005/8/layout/process5"/>
    <dgm:cxn modelId="{70755872-D349-4541-96A6-6A8AF2181991}" type="presParOf" srcId="{D6A8782A-BE81-41D9-A3EA-4F42637FAF1F}" destId="{18F2DD93-841E-4747-9708-A4FF3C27E475}" srcOrd="0" destOrd="0" presId="urn:microsoft.com/office/officeart/2005/8/layout/process5"/>
    <dgm:cxn modelId="{63459EBE-5714-49CC-A533-67092C71BF9C}" type="presParOf" srcId="{3B4078D9-57C8-48C5-9FEA-7F7799133183}" destId="{B28B94C2-005D-463C-9F02-410CB207CB60}" srcOrd="12"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8681794-A3D5-4986-8C94-05CDF851954C}" type="doc">
      <dgm:prSet loTypeId="urn:microsoft.com/office/officeart/2005/8/layout/matrix3" loCatId="matrix" qsTypeId="urn:microsoft.com/office/officeart/2005/8/quickstyle/simple1" qsCatId="simple" csTypeId="urn:microsoft.com/office/officeart/2005/8/colors/accent1_3" csCatId="accent1"/>
      <dgm:spPr/>
      <dgm:t>
        <a:bodyPr/>
        <a:lstStyle/>
        <a:p>
          <a:endParaRPr lang="en-US"/>
        </a:p>
      </dgm:t>
    </dgm:pt>
    <dgm:pt modelId="{03ADBEA4-472F-4B8F-8A72-E2EABDE91385}">
      <dgm:prSet/>
      <dgm:spPr/>
      <dgm:t>
        <a:bodyPr/>
        <a:lstStyle/>
        <a:p>
          <a:r>
            <a:rPr lang="vi-VN" dirty="0">
              <a:latin typeface="Cambria" panose="02040503050406030204" pitchFamily="18" charset="0"/>
              <a:ea typeface="Cambria" panose="02040503050406030204" pitchFamily="18" charset="0"/>
            </a:rPr>
            <a:t>Create a fun and friendly learning environment </a:t>
          </a:r>
          <a:endParaRPr lang="en-US" dirty="0">
            <a:latin typeface="Cambria" panose="02040503050406030204" pitchFamily="18" charset="0"/>
            <a:ea typeface="Cambria" panose="02040503050406030204" pitchFamily="18" charset="0"/>
          </a:endParaRPr>
        </a:p>
      </dgm:t>
    </dgm:pt>
    <dgm:pt modelId="{8B4BF2B8-2520-4315-BF2F-4A1BB24562FD}" type="parTrans" cxnId="{E8977702-C4DE-4002-BEA7-9F8BCDF1349F}">
      <dgm:prSet/>
      <dgm:spPr/>
      <dgm:t>
        <a:bodyPr/>
        <a:lstStyle/>
        <a:p>
          <a:endParaRPr lang="en-US"/>
        </a:p>
      </dgm:t>
    </dgm:pt>
    <dgm:pt modelId="{5DE10EC8-6DF8-4400-9546-FF476725CFD9}" type="sibTrans" cxnId="{E8977702-C4DE-4002-BEA7-9F8BCDF1349F}">
      <dgm:prSet/>
      <dgm:spPr/>
      <dgm:t>
        <a:bodyPr/>
        <a:lstStyle/>
        <a:p>
          <a:endParaRPr lang="en-US"/>
        </a:p>
      </dgm:t>
    </dgm:pt>
    <dgm:pt modelId="{6A7A2A84-8042-44B1-9CF5-3BEDF48A2F92}">
      <dgm:prSet/>
      <dgm:spPr/>
      <dgm:t>
        <a:bodyPr/>
        <a:lstStyle/>
        <a:p>
          <a:r>
            <a:rPr lang="vi-VN" dirty="0">
              <a:latin typeface="Cambria" panose="02040503050406030204" pitchFamily="18" charset="0"/>
              <a:ea typeface="Cambria" panose="02040503050406030204" pitchFamily="18" charset="0"/>
            </a:rPr>
            <a:t>Encourage student participation </a:t>
          </a:r>
          <a:endParaRPr lang="en-US" dirty="0">
            <a:latin typeface="Cambria" panose="02040503050406030204" pitchFamily="18" charset="0"/>
            <a:ea typeface="Cambria" panose="02040503050406030204" pitchFamily="18" charset="0"/>
          </a:endParaRPr>
        </a:p>
      </dgm:t>
    </dgm:pt>
    <dgm:pt modelId="{FE98D12D-982D-4BD8-A312-97028CA9659A}" type="parTrans" cxnId="{ECEFF41C-0F94-4EEA-96B4-A8A5CED86C6B}">
      <dgm:prSet/>
      <dgm:spPr/>
      <dgm:t>
        <a:bodyPr/>
        <a:lstStyle/>
        <a:p>
          <a:endParaRPr lang="en-US"/>
        </a:p>
      </dgm:t>
    </dgm:pt>
    <dgm:pt modelId="{66AC90B6-4C15-41E0-BD1C-71F91D8726F0}" type="sibTrans" cxnId="{ECEFF41C-0F94-4EEA-96B4-A8A5CED86C6B}">
      <dgm:prSet/>
      <dgm:spPr/>
      <dgm:t>
        <a:bodyPr/>
        <a:lstStyle/>
        <a:p>
          <a:endParaRPr lang="en-US"/>
        </a:p>
      </dgm:t>
    </dgm:pt>
    <dgm:pt modelId="{1C2214DA-3029-4BE6-96F8-D422E83F290F}">
      <dgm:prSet/>
      <dgm:spPr/>
      <dgm:t>
        <a:bodyPr/>
        <a:lstStyle/>
        <a:p>
          <a:r>
            <a:rPr lang="vi-VN">
              <a:latin typeface="Cambria" panose="02040503050406030204" pitchFamily="18" charset="0"/>
              <a:ea typeface="Cambria" panose="02040503050406030204" pitchFamily="18" charset="0"/>
            </a:rPr>
            <a:t>Promote learners' analysis and learning </a:t>
          </a:r>
          <a:endParaRPr lang="en-US">
            <a:latin typeface="Cambria" panose="02040503050406030204" pitchFamily="18" charset="0"/>
            <a:ea typeface="Cambria" panose="02040503050406030204" pitchFamily="18" charset="0"/>
          </a:endParaRPr>
        </a:p>
      </dgm:t>
    </dgm:pt>
    <dgm:pt modelId="{1D75C5C4-2AB8-4EFA-A40F-57030F5FDCA4}" type="parTrans" cxnId="{F49D08C5-C187-45F6-AD13-A85FE68B9EAB}">
      <dgm:prSet/>
      <dgm:spPr/>
      <dgm:t>
        <a:bodyPr/>
        <a:lstStyle/>
        <a:p>
          <a:endParaRPr lang="en-US"/>
        </a:p>
      </dgm:t>
    </dgm:pt>
    <dgm:pt modelId="{EB747388-F494-4188-9B53-76373A666CCF}" type="sibTrans" cxnId="{F49D08C5-C187-45F6-AD13-A85FE68B9EAB}">
      <dgm:prSet/>
      <dgm:spPr/>
      <dgm:t>
        <a:bodyPr/>
        <a:lstStyle/>
        <a:p>
          <a:endParaRPr lang="en-US"/>
        </a:p>
      </dgm:t>
    </dgm:pt>
    <dgm:pt modelId="{BC0C634B-1F8F-440F-A421-98DB1B430894}">
      <dgm:prSet/>
      <dgm:spPr/>
      <dgm:t>
        <a:bodyPr/>
        <a:lstStyle/>
        <a:p>
          <a:r>
            <a:rPr lang="vi-VN" dirty="0">
              <a:latin typeface="Cambria" panose="02040503050406030204" pitchFamily="18" charset="0"/>
              <a:ea typeface="Cambria" panose="02040503050406030204" pitchFamily="18" charset="0"/>
            </a:rPr>
            <a:t>Guide learners to apply what they have learned to their work </a:t>
          </a:r>
          <a:endParaRPr lang="en-US" dirty="0">
            <a:latin typeface="Cambria" panose="02040503050406030204" pitchFamily="18" charset="0"/>
            <a:ea typeface="Cambria" panose="02040503050406030204" pitchFamily="18" charset="0"/>
          </a:endParaRPr>
        </a:p>
      </dgm:t>
    </dgm:pt>
    <dgm:pt modelId="{ABADFC45-6F3E-4886-95A2-A5779F1DB671}" type="parTrans" cxnId="{7DE65FB5-93E8-48D0-819A-720FB7083D8C}">
      <dgm:prSet/>
      <dgm:spPr/>
      <dgm:t>
        <a:bodyPr/>
        <a:lstStyle/>
        <a:p>
          <a:endParaRPr lang="en-US"/>
        </a:p>
      </dgm:t>
    </dgm:pt>
    <dgm:pt modelId="{B2C25186-FA2A-4F09-B627-AB4EF85A9085}" type="sibTrans" cxnId="{7DE65FB5-93E8-48D0-819A-720FB7083D8C}">
      <dgm:prSet/>
      <dgm:spPr/>
      <dgm:t>
        <a:bodyPr/>
        <a:lstStyle/>
        <a:p>
          <a:endParaRPr lang="en-US"/>
        </a:p>
      </dgm:t>
    </dgm:pt>
    <dgm:pt modelId="{CE413D16-49DE-40AA-8798-C5D75CDDEFE5}" type="pres">
      <dgm:prSet presAssocID="{58681794-A3D5-4986-8C94-05CDF851954C}" presName="matrix" presStyleCnt="0">
        <dgm:presLayoutVars>
          <dgm:chMax val="1"/>
          <dgm:dir/>
          <dgm:resizeHandles val="exact"/>
        </dgm:presLayoutVars>
      </dgm:prSet>
      <dgm:spPr/>
    </dgm:pt>
    <dgm:pt modelId="{5E260391-702D-4228-AFB3-A7B8904944B2}" type="pres">
      <dgm:prSet presAssocID="{58681794-A3D5-4986-8C94-05CDF851954C}" presName="diamond" presStyleLbl="bgShp" presStyleIdx="0" presStyleCnt="1"/>
      <dgm:spPr/>
    </dgm:pt>
    <dgm:pt modelId="{14CFEEC9-6DCD-4F96-AC3B-BBCF0C973DBE}" type="pres">
      <dgm:prSet presAssocID="{58681794-A3D5-4986-8C94-05CDF851954C}" presName="quad1" presStyleLbl="node1" presStyleIdx="0" presStyleCnt="4">
        <dgm:presLayoutVars>
          <dgm:chMax val="0"/>
          <dgm:chPref val="0"/>
          <dgm:bulletEnabled val="1"/>
        </dgm:presLayoutVars>
      </dgm:prSet>
      <dgm:spPr/>
    </dgm:pt>
    <dgm:pt modelId="{C9613D09-75E6-435C-B504-21EC2579AEE7}" type="pres">
      <dgm:prSet presAssocID="{58681794-A3D5-4986-8C94-05CDF851954C}" presName="quad2" presStyleLbl="node1" presStyleIdx="1" presStyleCnt="4">
        <dgm:presLayoutVars>
          <dgm:chMax val="0"/>
          <dgm:chPref val="0"/>
          <dgm:bulletEnabled val="1"/>
        </dgm:presLayoutVars>
      </dgm:prSet>
      <dgm:spPr/>
    </dgm:pt>
    <dgm:pt modelId="{9D900922-D957-4605-8677-16C45F436C3B}" type="pres">
      <dgm:prSet presAssocID="{58681794-A3D5-4986-8C94-05CDF851954C}" presName="quad3" presStyleLbl="node1" presStyleIdx="2" presStyleCnt="4">
        <dgm:presLayoutVars>
          <dgm:chMax val="0"/>
          <dgm:chPref val="0"/>
          <dgm:bulletEnabled val="1"/>
        </dgm:presLayoutVars>
      </dgm:prSet>
      <dgm:spPr/>
    </dgm:pt>
    <dgm:pt modelId="{EA1D2CAD-A40A-4890-9DE2-32237020A105}" type="pres">
      <dgm:prSet presAssocID="{58681794-A3D5-4986-8C94-05CDF851954C}" presName="quad4" presStyleLbl="node1" presStyleIdx="3" presStyleCnt="4">
        <dgm:presLayoutVars>
          <dgm:chMax val="0"/>
          <dgm:chPref val="0"/>
          <dgm:bulletEnabled val="1"/>
        </dgm:presLayoutVars>
      </dgm:prSet>
      <dgm:spPr/>
    </dgm:pt>
  </dgm:ptLst>
  <dgm:cxnLst>
    <dgm:cxn modelId="{E8977702-C4DE-4002-BEA7-9F8BCDF1349F}" srcId="{58681794-A3D5-4986-8C94-05CDF851954C}" destId="{03ADBEA4-472F-4B8F-8A72-E2EABDE91385}" srcOrd="0" destOrd="0" parTransId="{8B4BF2B8-2520-4315-BF2F-4A1BB24562FD}" sibTransId="{5DE10EC8-6DF8-4400-9546-FF476725CFD9}"/>
    <dgm:cxn modelId="{CF3DFE08-038C-4AB0-85BE-085C9B0497A3}" type="presOf" srcId="{1C2214DA-3029-4BE6-96F8-D422E83F290F}" destId="{9D900922-D957-4605-8677-16C45F436C3B}" srcOrd="0" destOrd="0" presId="urn:microsoft.com/office/officeart/2005/8/layout/matrix3"/>
    <dgm:cxn modelId="{6203EF1C-8E92-466B-8D76-E2FD6CDFCC10}" type="presOf" srcId="{58681794-A3D5-4986-8C94-05CDF851954C}" destId="{CE413D16-49DE-40AA-8798-C5D75CDDEFE5}" srcOrd="0" destOrd="0" presId="urn:microsoft.com/office/officeart/2005/8/layout/matrix3"/>
    <dgm:cxn modelId="{ECEFF41C-0F94-4EEA-96B4-A8A5CED86C6B}" srcId="{58681794-A3D5-4986-8C94-05CDF851954C}" destId="{6A7A2A84-8042-44B1-9CF5-3BEDF48A2F92}" srcOrd="1" destOrd="0" parTransId="{FE98D12D-982D-4BD8-A312-97028CA9659A}" sibTransId="{66AC90B6-4C15-41E0-BD1C-71F91D8726F0}"/>
    <dgm:cxn modelId="{F2049F2F-EDE7-4063-AD2E-BB506921D440}" type="presOf" srcId="{BC0C634B-1F8F-440F-A421-98DB1B430894}" destId="{EA1D2CAD-A40A-4890-9DE2-32237020A105}" srcOrd="0" destOrd="0" presId="urn:microsoft.com/office/officeart/2005/8/layout/matrix3"/>
    <dgm:cxn modelId="{5D0A2E65-1F74-4CCD-A008-AA6F50F9969C}" type="presOf" srcId="{6A7A2A84-8042-44B1-9CF5-3BEDF48A2F92}" destId="{C9613D09-75E6-435C-B504-21EC2579AEE7}" srcOrd="0" destOrd="0" presId="urn:microsoft.com/office/officeart/2005/8/layout/matrix3"/>
    <dgm:cxn modelId="{03878F55-0925-401E-BE6E-FA964900116F}" type="presOf" srcId="{03ADBEA4-472F-4B8F-8A72-E2EABDE91385}" destId="{14CFEEC9-6DCD-4F96-AC3B-BBCF0C973DBE}" srcOrd="0" destOrd="0" presId="urn:microsoft.com/office/officeart/2005/8/layout/matrix3"/>
    <dgm:cxn modelId="{7DE65FB5-93E8-48D0-819A-720FB7083D8C}" srcId="{58681794-A3D5-4986-8C94-05CDF851954C}" destId="{BC0C634B-1F8F-440F-A421-98DB1B430894}" srcOrd="3" destOrd="0" parTransId="{ABADFC45-6F3E-4886-95A2-A5779F1DB671}" sibTransId="{B2C25186-FA2A-4F09-B627-AB4EF85A9085}"/>
    <dgm:cxn modelId="{F49D08C5-C187-45F6-AD13-A85FE68B9EAB}" srcId="{58681794-A3D5-4986-8C94-05CDF851954C}" destId="{1C2214DA-3029-4BE6-96F8-D422E83F290F}" srcOrd="2" destOrd="0" parTransId="{1D75C5C4-2AB8-4EFA-A40F-57030F5FDCA4}" sibTransId="{EB747388-F494-4188-9B53-76373A666CCF}"/>
    <dgm:cxn modelId="{E520CF1D-2820-4C55-8959-AAF28C12851F}" type="presParOf" srcId="{CE413D16-49DE-40AA-8798-C5D75CDDEFE5}" destId="{5E260391-702D-4228-AFB3-A7B8904944B2}" srcOrd="0" destOrd="0" presId="urn:microsoft.com/office/officeart/2005/8/layout/matrix3"/>
    <dgm:cxn modelId="{AA702F54-5DDA-4F9E-BB7E-64BBD995A6FB}" type="presParOf" srcId="{CE413D16-49DE-40AA-8798-C5D75CDDEFE5}" destId="{14CFEEC9-6DCD-4F96-AC3B-BBCF0C973DBE}" srcOrd="1" destOrd="0" presId="urn:microsoft.com/office/officeart/2005/8/layout/matrix3"/>
    <dgm:cxn modelId="{C31F44F7-5CD7-40BB-B624-493C442D9621}" type="presParOf" srcId="{CE413D16-49DE-40AA-8798-C5D75CDDEFE5}" destId="{C9613D09-75E6-435C-B504-21EC2579AEE7}" srcOrd="2" destOrd="0" presId="urn:microsoft.com/office/officeart/2005/8/layout/matrix3"/>
    <dgm:cxn modelId="{3A20C205-D3BE-46A7-B0BC-BB74C31FA33E}" type="presParOf" srcId="{CE413D16-49DE-40AA-8798-C5D75CDDEFE5}" destId="{9D900922-D957-4605-8677-16C45F436C3B}" srcOrd="3" destOrd="0" presId="urn:microsoft.com/office/officeart/2005/8/layout/matrix3"/>
    <dgm:cxn modelId="{6B7DC8B3-2B67-4336-B93C-49254FF0015C}" type="presParOf" srcId="{CE413D16-49DE-40AA-8798-C5D75CDDEFE5}" destId="{EA1D2CAD-A40A-4890-9DE2-32237020A105}"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E61970-2F50-4BD7-B02D-530CD77DF125}">
      <dsp:nvSpPr>
        <dsp:cNvPr id="0" name=""/>
        <dsp:cNvSpPr/>
      </dsp:nvSpPr>
      <dsp:spPr>
        <a:xfrm>
          <a:off x="-5476005" y="-838445"/>
          <a:ext cx="6520176" cy="6520176"/>
        </a:xfrm>
        <a:prstGeom prst="blockArc">
          <a:avLst>
            <a:gd name="adj1" fmla="val 18900000"/>
            <a:gd name="adj2" fmla="val 2700000"/>
            <a:gd name="adj3" fmla="val 331"/>
          </a:avLst>
        </a:prstGeom>
        <a:noFill/>
        <a:ln w="25400" cap="flat" cmpd="sng" algn="ctr">
          <a:solidFill>
            <a:schemeClr val="accent1">
              <a:tint val="99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17E404-3103-4E62-84E3-8C5348E3C726}">
      <dsp:nvSpPr>
        <dsp:cNvPr id="0" name=""/>
        <dsp:cNvSpPr/>
      </dsp:nvSpPr>
      <dsp:spPr>
        <a:xfrm>
          <a:off x="546634" y="372351"/>
          <a:ext cx="10200395" cy="745091"/>
        </a:xfrm>
        <a:prstGeom prst="rect">
          <a:avLst/>
        </a:prstGeom>
        <a:noFill/>
        <a:ln w="25400" cap="flat" cmpd="sng" algn="ctr">
          <a:solidFill>
            <a:schemeClr val="accent4">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71120" rIns="71120" bIns="71120" numCol="1" spcCol="1270" anchor="ctr" anchorCtr="0">
          <a:noAutofit/>
        </a:bodyPr>
        <a:lstStyle/>
        <a:p>
          <a:pPr marL="0" lvl="0" indent="0" algn="l" defTabSz="1244600">
            <a:lnSpc>
              <a:spcPct val="90000"/>
            </a:lnSpc>
            <a:spcBef>
              <a:spcPct val="0"/>
            </a:spcBef>
            <a:spcAft>
              <a:spcPct val="35000"/>
            </a:spcAft>
            <a:buNone/>
          </a:pPr>
          <a:r>
            <a:rPr lang="en-US" sz="2800" b="1" kern="1200" dirty="0">
              <a:solidFill>
                <a:schemeClr val="tx1"/>
              </a:solidFill>
              <a:latin typeface="Cambria" panose="02040503050406030204" pitchFamily="18" charset="0"/>
              <a:ea typeface="Cambria" panose="02040503050406030204" pitchFamily="18" charset="0"/>
            </a:rPr>
            <a:t>EFFECTIVE PRESENTATION AND COMMUNICATION SKILLS</a:t>
          </a:r>
        </a:p>
      </dsp:txBody>
      <dsp:txXfrm>
        <a:off x="546634" y="372351"/>
        <a:ext cx="10200395" cy="745091"/>
      </dsp:txXfrm>
    </dsp:sp>
    <dsp:sp modelId="{578FC8D0-477F-4BE3-B3BE-B2A32D5F963A}">
      <dsp:nvSpPr>
        <dsp:cNvPr id="0" name=""/>
        <dsp:cNvSpPr/>
      </dsp:nvSpPr>
      <dsp:spPr>
        <a:xfrm>
          <a:off x="80952" y="279215"/>
          <a:ext cx="931363" cy="931363"/>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97DAC18-C00C-43CC-AE03-0B916FBBE730}">
      <dsp:nvSpPr>
        <dsp:cNvPr id="0" name=""/>
        <dsp:cNvSpPr/>
      </dsp:nvSpPr>
      <dsp:spPr>
        <a:xfrm>
          <a:off x="973811" y="1490182"/>
          <a:ext cx="9773217" cy="745091"/>
        </a:xfrm>
        <a:prstGeom prst="rect">
          <a:avLst/>
        </a:prstGeom>
        <a:noFill/>
        <a:ln w="25400" cap="flat" cmpd="sng" algn="ctr">
          <a:solidFill>
            <a:schemeClr val="accent4">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71120" rIns="71120" bIns="71120" numCol="1" spcCol="1270" anchor="ctr" anchorCtr="0">
          <a:noAutofit/>
        </a:bodyPr>
        <a:lstStyle/>
        <a:p>
          <a:pPr marL="0" lvl="0" indent="0" algn="l" defTabSz="1244600">
            <a:lnSpc>
              <a:spcPct val="90000"/>
            </a:lnSpc>
            <a:spcBef>
              <a:spcPct val="0"/>
            </a:spcBef>
            <a:spcAft>
              <a:spcPct val="35000"/>
            </a:spcAft>
            <a:buNone/>
          </a:pPr>
          <a:r>
            <a:rPr lang="en-US" sz="2800" b="1" kern="1200" dirty="0">
              <a:solidFill>
                <a:schemeClr val="tx1"/>
              </a:solidFill>
              <a:latin typeface="Cambria" panose="02040503050406030204" pitchFamily="18" charset="0"/>
              <a:ea typeface="Cambria" panose="02040503050406030204" pitchFamily="18" charset="0"/>
            </a:rPr>
            <a:t>EFFECTIVE TRAINING METHODS AND TOOLS</a:t>
          </a:r>
        </a:p>
      </dsp:txBody>
      <dsp:txXfrm>
        <a:off x="973811" y="1490182"/>
        <a:ext cx="9773217" cy="745091"/>
      </dsp:txXfrm>
    </dsp:sp>
    <dsp:sp modelId="{F7D62367-0EE5-45F2-A6AC-C88F5FEE6BA8}">
      <dsp:nvSpPr>
        <dsp:cNvPr id="0" name=""/>
        <dsp:cNvSpPr/>
      </dsp:nvSpPr>
      <dsp:spPr>
        <a:xfrm>
          <a:off x="508129" y="1397045"/>
          <a:ext cx="931363" cy="931363"/>
        </a:xfrm>
        <a:prstGeom prst="ellipse">
          <a:avLst/>
        </a:prstGeom>
        <a:solidFill>
          <a:schemeClr val="lt1">
            <a:hueOff val="0"/>
            <a:satOff val="0"/>
            <a:lumOff val="0"/>
            <a:alphaOff val="0"/>
          </a:schemeClr>
        </a:solidFill>
        <a:ln w="25400" cap="flat" cmpd="sng" algn="ctr">
          <a:solidFill>
            <a:schemeClr val="accent1">
              <a:shade val="80000"/>
              <a:hueOff val="236519"/>
              <a:satOff val="-13281"/>
              <a:lumOff val="11454"/>
              <a:alphaOff val="0"/>
            </a:schemeClr>
          </a:solidFill>
          <a:prstDash val="solid"/>
        </a:ln>
        <a:effectLst/>
      </dsp:spPr>
      <dsp:style>
        <a:lnRef idx="2">
          <a:scrgbClr r="0" g="0" b="0"/>
        </a:lnRef>
        <a:fillRef idx="1">
          <a:scrgbClr r="0" g="0" b="0"/>
        </a:fillRef>
        <a:effectRef idx="0">
          <a:scrgbClr r="0" g="0" b="0"/>
        </a:effectRef>
        <a:fontRef idx="minor"/>
      </dsp:style>
    </dsp:sp>
    <dsp:sp modelId="{9198C0CC-EE4F-4B5B-A1D3-61191400DE36}">
      <dsp:nvSpPr>
        <dsp:cNvPr id="0" name=""/>
        <dsp:cNvSpPr/>
      </dsp:nvSpPr>
      <dsp:spPr>
        <a:xfrm>
          <a:off x="973811" y="2608012"/>
          <a:ext cx="9773217" cy="745091"/>
        </a:xfrm>
        <a:prstGeom prst="rect">
          <a:avLst/>
        </a:prstGeom>
        <a:noFill/>
        <a:ln w="25400" cap="flat" cmpd="sng" algn="ctr">
          <a:solidFill>
            <a:schemeClr val="accent4">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71120" rIns="71120" bIns="7112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tx1"/>
              </a:solidFill>
              <a:latin typeface="Cambria" panose="02040503050406030204" pitchFamily="18" charset="0"/>
              <a:ea typeface="Cambria" panose="02040503050406030204" pitchFamily="18" charset="0"/>
            </a:rPr>
            <a:t>LARGE ASSIGNMENTS AND TEACHING SKILL PRACTICE</a:t>
          </a:r>
          <a:endParaRPr lang="en-US" sz="2800" b="1" kern="1200" dirty="0">
            <a:solidFill>
              <a:schemeClr val="tx1"/>
            </a:solidFill>
            <a:latin typeface="Cambria" panose="02040503050406030204" pitchFamily="18" charset="0"/>
            <a:ea typeface="Cambria" panose="02040503050406030204" pitchFamily="18" charset="0"/>
          </a:endParaRPr>
        </a:p>
      </dsp:txBody>
      <dsp:txXfrm>
        <a:off x="973811" y="2608012"/>
        <a:ext cx="9773217" cy="745091"/>
      </dsp:txXfrm>
    </dsp:sp>
    <dsp:sp modelId="{AADBD249-F9E3-426F-9862-33D89AA8618D}">
      <dsp:nvSpPr>
        <dsp:cNvPr id="0" name=""/>
        <dsp:cNvSpPr/>
      </dsp:nvSpPr>
      <dsp:spPr>
        <a:xfrm>
          <a:off x="508129" y="2514876"/>
          <a:ext cx="931363" cy="931363"/>
        </a:xfrm>
        <a:prstGeom prst="ellipse">
          <a:avLst/>
        </a:prstGeom>
        <a:solidFill>
          <a:schemeClr val="lt1">
            <a:hueOff val="0"/>
            <a:satOff val="0"/>
            <a:lumOff val="0"/>
            <a:alphaOff val="0"/>
          </a:schemeClr>
        </a:solidFill>
        <a:ln w="25400" cap="flat" cmpd="sng" algn="ctr">
          <a:solidFill>
            <a:schemeClr val="accent1">
              <a:shade val="80000"/>
              <a:hueOff val="473038"/>
              <a:satOff val="-26563"/>
              <a:lumOff val="22907"/>
              <a:alphaOff val="0"/>
            </a:schemeClr>
          </a:solidFill>
          <a:prstDash val="solid"/>
        </a:ln>
        <a:effectLst/>
      </dsp:spPr>
      <dsp:style>
        <a:lnRef idx="2">
          <a:scrgbClr r="0" g="0" b="0"/>
        </a:lnRef>
        <a:fillRef idx="1">
          <a:scrgbClr r="0" g="0" b="0"/>
        </a:fillRef>
        <a:effectRef idx="0">
          <a:scrgbClr r="0" g="0" b="0"/>
        </a:effectRef>
        <a:fontRef idx="minor"/>
      </dsp:style>
    </dsp:sp>
    <dsp:sp modelId="{AEA6E4D5-63B1-4534-8639-A87326395367}">
      <dsp:nvSpPr>
        <dsp:cNvPr id="0" name=""/>
        <dsp:cNvSpPr/>
      </dsp:nvSpPr>
      <dsp:spPr>
        <a:xfrm>
          <a:off x="546634" y="3725843"/>
          <a:ext cx="10200395" cy="745091"/>
        </a:xfrm>
        <a:prstGeom prst="rect">
          <a:avLst/>
        </a:prstGeom>
        <a:noFill/>
        <a:ln w="25400" cap="flat" cmpd="sng" algn="ctr">
          <a:solidFill>
            <a:schemeClr val="accent4">
              <a:lumMod val="40000"/>
              <a:lumOff val="6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1416" tIns="71120" rIns="71120" bIns="7112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tx1"/>
              </a:solidFill>
              <a:latin typeface="Cambria" panose="02040503050406030204" pitchFamily="18" charset="0"/>
              <a:ea typeface="Cambria" panose="02040503050406030204" pitchFamily="18" charset="0"/>
            </a:rPr>
            <a:t>Tests</a:t>
          </a:r>
          <a:endParaRPr lang="en-US" sz="2800" b="1" kern="1200" dirty="0">
            <a:solidFill>
              <a:schemeClr val="tx1"/>
            </a:solidFill>
            <a:latin typeface="Cambria" panose="02040503050406030204" pitchFamily="18" charset="0"/>
            <a:ea typeface="Cambria" panose="02040503050406030204" pitchFamily="18" charset="0"/>
          </a:endParaRPr>
        </a:p>
      </dsp:txBody>
      <dsp:txXfrm>
        <a:off x="546634" y="3725843"/>
        <a:ext cx="10200395" cy="745091"/>
      </dsp:txXfrm>
    </dsp:sp>
    <dsp:sp modelId="{C594183E-35BA-45AB-8896-168C33D60772}">
      <dsp:nvSpPr>
        <dsp:cNvPr id="0" name=""/>
        <dsp:cNvSpPr/>
      </dsp:nvSpPr>
      <dsp:spPr>
        <a:xfrm>
          <a:off x="80952" y="3632706"/>
          <a:ext cx="931363" cy="931363"/>
        </a:xfrm>
        <a:prstGeom prst="ellipse">
          <a:avLst/>
        </a:prstGeom>
        <a:solidFill>
          <a:schemeClr val="lt1">
            <a:hueOff val="0"/>
            <a:satOff val="0"/>
            <a:lumOff val="0"/>
            <a:alphaOff val="0"/>
          </a:schemeClr>
        </a:solidFill>
        <a:ln w="25400" cap="flat" cmpd="sng" algn="ctr">
          <a:solidFill>
            <a:schemeClr val="accent1">
              <a:shade val="80000"/>
              <a:hueOff val="709557"/>
              <a:satOff val="-39844"/>
              <a:lumOff val="34361"/>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97F74F-F0EB-4055-8711-350ABE12546A}">
      <dsp:nvSpPr>
        <dsp:cNvPr id="0" name=""/>
        <dsp:cNvSpPr/>
      </dsp:nvSpPr>
      <dsp:spPr>
        <a:xfrm>
          <a:off x="0" y="291532"/>
          <a:ext cx="9764786" cy="45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D08518-1F7B-4910-9572-36DDAE2D5780}">
      <dsp:nvSpPr>
        <dsp:cNvPr id="0" name=""/>
        <dsp:cNvSpPr/>
      </dsp:nvSpPr>
      <dsp:spPr>
        <a:xfrm>
          <a:off x="488239" y="25852"/>
          <a:ext cx="6835350" cy="531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360" tIns="0" rIns="258360" bIns="0" numCol="1" spcCol="1270" anchor="ctr" anchorCtr="0">
          <a:noAutofit/>
        </a:bodyPr>
        <a:lstStyle/>
        <a:p>
          <a:pPr marL="0" lvl="0" indent="0" algn="l" defTabSz="800100">
            <a:lnSpc>
              <a:spcPct val="90000"/>
            </a:lnSpc>
            <a:spcBef>
              <a:spcPct val="0"/>
            </a:spcBef>
            <a:spcAft>
              <a:spcPct val="35000"/>
            </a:spcAft>
            <a:buNone/>
          </a:pPr>
          <a:r>
            <a:rPr lang="en-US" sz="1800" b="1" kern="1200" dirty="0">
              <a:latin typeface="Cambria" panose="02040503050406030204" pitchFamily="18" charset="0"/>
              <a:ea typeface="Cambria" panose="02040503050406030204" pitchFamily="18" charset="0"/>
            </a:rPr>
            <a:t>PRINCIPLES OF EFFECTIVE COMMUNICATION (VERBAL – NON-VERBAL)</a:t>
          </a:r>
        </a:p>
      </dsp:txBody>
      <dsp:txXfrm>
        <a:off x="514178" y="51791"/>
        <a:ext cx="6783472" cy="479482"/>
      </dsp:txXfrm>
    </dsp:sp>
    <dsp:sp modelId="{89693997-72A0-410D-82CA-84EC9766151F}">
      <dsp:nvSpPr>
        <dsp:cNvPr id="0" name=""/>
        <dsp:cNvSpPr/>
      </dsp:nvSpPr>
      <dsp:spPr>
        <a:xfrm>
          <a:off x="0" y="1108012"/>
          <a:ext cx="9764786" cy="45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9ABB6C-5702-4B17-A3AB-147FDEC85A75}">
      <dsp:nvSpPr>
        <dsp:cNvPr id="0" name=""/>
        <dsp:cNvSpPr/>
      </dsp:nvSpPr>
      <dsp:spPr>
        <a:xfrm>
          <a:off x="488239" y="842332"/>
          <a:ext cx="6835350" cy="531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360" tIns="0" rIns="258360"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STRUCTURE OF A PROFESSIONAL PRESENTATION</a:t>
          </a:r>
          <a:endParaRPr lang="en-US" sz="1800" b="1" kern="1200" dirty="0">
            <a:latin typeface="Cambria" panose="02040503050406030204" pitchFamily="18" charset="0"/>
            <a:ea typeface="Cambria" panose="02040503050406030204" pitchFamily="18" charset="0"/>
          </a:endParaRPr>
        </a:p>
      </dsp:txBody>
      <dsp:txXfrm>
        <a:off x="514178" y="868271"/>
        <a:ext cx="6783472" cy="479482"/>
      </dsp:txXfrm>
    </dsp:sp>
    <dsp:sp modelId="{F5A453C8-828D-4A8C-9501-4277492F8AB2}">
      <dsp:nvSpPr>
        <dsp:cNvPr id="0" name=""/>
        <dsp:cNvSpPr/>
      </dsp:nvSpPr>
      <dsp:spPr>
        <a:xfrm>
          <a:off x="0" y="1924492"/>
          <a:ext cx="9764786" cy="436467"/>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FCAA48-37F3-4C87-B8FA-AC9673FE13A3}">
      <dsp:nvSpPr>
        <dsp:cNvPr id="0" name=""/>
        <dsp:cNvSpPr/>
      </dsp:nvSpPr>
      <dsp:spPr>
        <a:xfrm>
          <a:off x="488239" y="1658812"/>
          <a:ext cx="6835350" cy="531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360" tIns="0" rIns="258360"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SKILLS FOR BUILDING TRUST AND MAINTAINING ATTENTION DURING CONVERSATIONS</a:t>
          </a:r>
          <a:endParaRPr lang="en-US" sz="1800" b="1" kern="1200" dirty="0">
            <a:latin typeface="Cambria" panose="02040503050406030204" pitchFamily="18" charset="0"/>
            <a:ea typeface="Cambria" panose="02040503050406030204" pitchFamily="18" charset="0"/>
          </a:endParaRPr>
        </a:p>
      </dsp:txBody>
      <dsp:txXfrm>
        <a:off x="514178" y="1684751"/>
        <a:ext cx="6783472" cy="479482"/>
      </dsp:txXfrm>
    </dsp:sp>
    <dsp:sp modelId="{63175CA2-BC52-4BF3-9A07-45A27C9FF768}">
      <dsp:nvSpPr>
        <dsp:cNvPr id="0" name=""/>
        <dsp:cNvSpPr/>
      </dsp:nvSpPr>
      <dsp:spPr>
        <a:xfrm>
          <a:off x="0" y="2723839"/>
          <a:ext cx="9764786" cy="45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559FE2-0F14-4B56-AC53-C0E1556D624A}">
      <dsp:nvSpPr>
        <dsp:cNvPr id="0" name=""/>
        <dsp:cNvSpPr/>
      </dsp:nvSpPr>
      <dsp:spPr>
        <a:xfrm>
          <a:off x="488239" y="2458159"/>
          <a:ext cx="6835350" cy="531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360" tIns="0" rIns="258360"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GROUP PRACTICE</a:t>
          </a:r>
          <a:endParaRPr lang="en-US" sz="1800" b="1" kern="1200" dirty="0">
            <a:latin typeface="Cambria" panose="02040503050406030204" pitchFamily="18" charset="0"/>
            <a:ea typeface="Cambria" panose="02040503050406030204" pitchFamily="18" charset="0"/>
          </a:endParaRPr>
        </a:p>
      </dsp:txBody>
      <dsp:txXfrm>
        <a:off x="514178" y="2484098"/>
        <a:ext cx="6783472" cy="479482"/>
      </dsp:txXfrm>
    </dsp:sp>
    <dsp:sp modelId="{2B2E35C7-ED2C-43F7-9991-C168747BE3B4}">
      <dsp:nvSpPr>
        <dsp:cNvPr id="0" name=""/>
        <dsp:cNvSpPr/>
      </dsp:nvSpPr>
      <dsp:spPr>
        <a:xfrm>
          <a:off x="0" y="3540319"/>
          <a:ext cx="9764786" cy="45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900478-F6DE-44B2-83A9-8D3FE3828845}">
      <dsp:nvSpPr>
        <dsp:cNvPr id="0" name=""/>
        <dsp:cNvSpPr/>
      </dsp:nvSpPr>
      <dsp:spPr>
        <a:xfrm>
          <a:off x="488239" y="3274639"/>
          <a:ext cx="6835350" cy="531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360" tIns="0" rIns="258360"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PERSONAL PRESENTATION &amp;amp; FEEDBACK FROM INSTRUCTORS AND STUDENTS</a:t>
          </a:r>
          <a:endParaRPr lang="en-US" sz="1800" b="1" kern="1200" dirty="0">
            <a:latin typeface="Cambria" panose="02040503050406030204" pitchFamily="18" charset="0"/>
            <a:ea typeface="Cambria" panose="02040503050406030204" pitchFamily="18" charset="0"/>
          </a:endParaRPr>
        </a:p>
      </dsp:txBody>
      <dsp:txXfrm>
        <a:off x="514178" y="3300578"/>
        <a:ext cx="6783472" cy="479482"/>
      </dsp:txXfrm>
    </dsp:sp>
    <dsp:sp modelId="{7CC80681-E3BF-4C9D-BC3C-3764B51B9192}">
      <dsp:nvSpPr>
        <dsp:cNvPr id="0" name=""/>
        <dsp:cNvSpPr/>
      </dsp:nvSpPr>
      <dsp:spPr>
        <a:xfrm>
          <a:off x="0" y="4356799"/>
          <a:ext cx="9764786" cy="453600"/>
        </a:xfrm>
        <a:prstGeom prst="rect">
          <a:avLst/>
        </a:prstGeom>
        <a:solidFill>
          <a:schemeClr val="accent1">
            <a:alpha val="90000"/>
            <a:tint val="4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157A76-05DF-4E54-B046-5CFB99034E1F}">
      <dsp:nvSpPr>
        <dsp:cNvPr id="0" name=""/>
        <dsp:cNvSpPr/>
      </dsp:nvSpPr>
      <dsp:spPr>
        <a:xfrm>
          <a:off x="488239" y="4091119"/>
          <a:ext cx="6835350" cy="531360"/>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360" tIns="0" rIns="258360" bIns="0" numCol="1" spcCol="1270" anchor="ctr" anchorCtr="0">
          <a:noAutofit/>
        </a:bodyPr>
        <a:lstStyle/>
        <a:p>
          <a:pPr marL="0" lvl="0" indent="0" algn="l" defTabSz="800100">
            <a:lnSpc>
              <a:spcPct val="90000"/>
            </a:lnSpc>
            <a:spcBef>
              <a:spcPct val="0"/>
            </a:spcBef>
            <a:spcAft>
              <a:spcPct val="35000"/>
            </a:spcAft>
            <a:buNone/>
          </a:pPr>
          <a:r>
            <a:rPr lang="vi-VN" sz="1800" b="1" kern="1200" dirty="0">
              <a:latin typeface="Cambria" panose="02040503050406030204" pitchFamily="18" charset="0"/>
              <a:ea typeface="Cambria" panose="02040503050406030204" pitchFamily="18" charset="0"/>
            </a:rPr>
            <a:t>SKILLS CHECKLIST FOR INTERNAL TRAINERS - INTRODUCTION TO THE EVALUATION FRAMEWORK</a:t>
          </a:r>
          <a:endParaRPr lang="en-US" sz="1800" b="1" kern="1200" dirty="0">
            <a:latin typeface="Cambria" panose="02040503050406030204" pitchFamily="18" charset="0"/>
            <a:ea typeface="Cambria" panose="02040503050406030204" pitchFamily="18" charset="0"/>
          </a:endParaRPr>
        </a:p>
      </dsp:txBody>
      <dsp:txXfrm>
        <a:off x="514178" y="4117058"/>
        <a:ext cx="6783472" cy="4794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1B8FF0-EB10-4255-B93A-B39B6E87496B}">
      <dsp:nvSpPr>
        <dsp:cNvPr id="0" name=""/>
        <dsp:cNvSpPr/>
      </dsp:nvSpPr>
      <dsp:spPr>
        <a:xfrm>
          <a:off x="40" y="53123"/>
          <a:ext cx="3845069" cy="75061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kern="1200"/>
            <a:t>Closed-ended question: </a:t>
          </a:r>
        </a:p>
      </dsp:txBody>
      <dsp:txXfrm>
        <a:off x="40" y="53123"/>
        <a:ext cx="3845069" cy="750616"/>
      </dsp:txXfrm>
    </dsp:sp>
    <dsp:sp modelId="{419606DA-4A3F-4F29-ACD8-1960F2C469A0}">
      <dsp:nvSpPr>
        <dsp:cNvPr id="0" name=""/>
        <dsp:cNvSpPr/>
      </dsp:nvSpPr>
      <dsp:spPr>
        <a:xfrm>
          <a:off x="40" y="803739"/>
          <a:ext cx="3845069" cy="20752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a:t>Confirm the learner's agreement/disagreement </a:t>
          </a:r>
        </a:p>
        <a:p>
          <a:pPr marL="228600" lvl="1" indent="-228600" algn="l" defTabSz="933450">
            <a:lnSpc>
              <a:spcPct val="90000"/>
            </a:lnSpc>
            <a:spcBef>
              <a:spcPct val="0"/>
            </a:spcBef>
            <a:spcAft>
              <a:spcPct val="15000"/>
            </a:spcAft>
            <a:buChar char="•"/>
          </a:pPr>
          <a:r>
            <a:rPr lang="en-US" sz="2100" kern="1200" dirty="0" err="1"/>
            <a:t>Test the learner</a:t>
          </a:r>
          <a:r>
            <a:rPr lang="en-US" sz="2100" kern="1200" dirty="0"/>
            <a:t>'</a:t>
          </a:r>
          <a:r>
            <a:rPr lang="en-US" sz="2100" kern="1200" dirty="0" err="1"/>
            <a:t>s understanding  </a:t>
          </a:r>
        </a:p>
        <a:p>
          <a:pPr marL="228600" lvl="1" indent="-228600" algn="l" defTabSz="933450">
            <a:lnSpc>
              <a:spcPct val="90000"/>
            </a:lnSpc>
            <a:spcBef>
              <a:spcPct val="0"/>
            </a:spcBef>
            <a:spcAft>
              <a:spcPct val="15000"/>
            </a:spcAft>
            <a:buChar char="•"/>
          </a:pPr>
          <a:r>
            <a:rPr lang="en-US" sz="2100" kern="1200"/>
            <a:t>Direct the learner's attention to a specific issue </a:t>
          </a:r>
        </a:p>
      </dsp:txBody>
      <dsp:txXfrm>
        <a:off x="40" y="803739"/>
        <a:ext cx="3845069" cy="2075220"/>
      </dsp:txXfrm>
    </dsp:sp>
    <dsp:sp modelId="{A1B23E31-0BE1-440D-8AA6-6933358E49C2}">
      <dsp:nvSpPr>
        <dsp:cNvPr id="0" name=""/>
        <dsp:cNvSpPr/>
      </dsp:nvSpPr>
      <dsp:spPr>
        <a:xfrm>
          <a:off x="4383419" y="53123"/>
          <a:ext cx="3845069" cy="75061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kern="1200"/>
            <a:t>Open-ended questions aim to: </a:t>
          </a:r>
        </a:p>
      </dsp:txBody>
      <dsp:txXfrm>
        <a:off x="4383419" y="53123"/>
        <a:ext cx="3845069" cy="750616"/>
      </dsp:txXfrm>
    </dsp:sp>
    <dsp:sp modelId="{5F688C03-7DFF-4ECB-8699-5E2918606C54}">
      <dsp:nvSpPr>
        <dsp:cNvPr id="0" name=""/>
        <dsp:cNvSpPr/>
      </dsp:nvSpPr>
      <dsp:spPr>
        <a:xfrm>
          <a:off x="4383419" y="803739"/>
          <a:ext cx="3845069" cy="20752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a:t>Encourage learners to share more </a:t>
          </a:r>
        </a:p>
        <a:p>
          <a:pPr marL="228600" lvl="1" indent="-228600" algn="l" defTabSz="933450">
            <a:lnSpc>
              <a:spcPct val="90000"/>
            </a:lnSpc>
            <a:spcBef>
              <a:spcPct val="0"/>
            </a:spcBef>
            <a:spcAft>
              <a:spcPct val="15000"/>
            </a:spcAft>
            <a:buChar char="•"/>
          </a:pPr>
          <a:r>
            <a:rPr lang="en-US" sz="2100" kern="1200"/>
            <a:t>Seek additional information on a particular issue</a:t>
          </a:r>
        </a:p>
      </dsp:txBody>
      <dsp:txXfrm>
        <a:off x="4383419" y="803739"/>
        <a:ext cx="3845069" cy="20752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C83C24-ACE1-4AC5-A4B8-4C38E4D3B903}">
      <dsp:nvSpPr>
        <dsp:cNvPr id="0" name=""/>
        <dsp:cNvSpPr/>
      </dsp:nvSpPr>
      <dsp:spPr>
        <a:xfrm>
          <a:off x="0" y="0"/>
          <a:ext cx="7927292" cy="9831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latin typeface="Cambria" panose="02040503050406030204" pitchFamily="18" charset="0"/>
              <a:ea typeface="Cambria" panose="02040503050406030204" pitchFamily="18" charset="0"/>
            </a:rPr>
            <a:t>Propose - Ask clearly and precisely</a:t>
          </a:r>
        </a:p>
      </dsp:txBody>
      <dsp:txXfrm>
        <a:off x="28796" y="28796"/>
        <a:ext cx="6783297" cy="925578"/>
      </dsp:txXfrm>
    </dsp:sp>
    <dsp:sp modelId="{8CEB787D-03CA-4C41-9D05-AED856A3950E}">
      <dsp:nvSpPr>
        <dsp:cNvPr id="0" name=""/>
        <dsp:cNvSpPr/>
      </dsp:nvSpPr>
      <dsp:spPr>
        <a:xfrm>
          <a:off x="663910" y="1161929"/>
          <a:ext cx="7927292" cy="9831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latin typeface="Cambria" panose="02040503050406030204" pitchFamily="18" charset="0"/>
              <a:ea typeface="Cambria" panose="02040503050406030204" pitchFamily="18" charset="0"/>
            </a:rPr>
            <a:t>Pause - Pause to give the student time to think. Rephrase the question if the student cannot answer</a:t>
          </a:r>
        </a:p>
      </dsp:txBody>
      <dsp:txXfrm>
        <a:off x="692706" y="1190725"/>
        <a:ext cx="6566729" cy="925578"/>
      </dsp:txXfrm>
    </dsp:sp>
    <dsp:sp modelId="{F657E1E6-7410-47B6-8632-C93981A509CD}">
      <dsp:nvSpPr>
        <dsp:cNvPr id="0" name=""/>
        <dsp:cNvSpPr/>
      </dsp:nvSpPr>
      <dsp:spPr>
        <a:xfrm>
          <a:off x="1317912" y="2323858"/>
          <a:ext cx="7927292" cy="9831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latin typeface="Cambria" panose="02040503050406030204" pitchFamily="18" charset="0"/>
              <a:ea typeface="Cambria" panose="02040503050406030204" pitchFamily="18" charset="0"/>
            </a:rPr>
            <a:t>Point - Invite a student to answer</a:t>
          </a:r>
        </a:p>
      </dsp:txBody>
      <dsp:txXfrm>
        <a:off x="1346708" y="2352654"/>
        <a:ext cx="6576638" cy="925578"/>
      </dsp:txXfrm>
    </dsp:sp>
    <dsp:sp modelId="{26F4E57E-B581-4BB4-8B54-12EDC1915F83}">
      <dsp:nvSpPr>
        <dsp:cNvPr id="0" name=""/>
        <dsp:cNvSpPr/>
      </dsp:nvSpPr>
      <dsp:spPr>
        <a:xfrm>
          <a:off x="1981823" y="3485787"/>
          <a:ext cx="7927292" cy="9831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latin typeface="Cambria" panose="02040503050406030204" pitchFamily="18" charset="0"/>
              <a:ea typeface="Cambria" panose="02040503050406030204" pitchFamily="18" charset="0"/>
            </a:rPr>
            <a:t>Praise – </a:t>
          </a:r>
          <a:r>
            <a:rPr lang="vi-VN" sz="2200" kern="1200">
              <a:latin typeface="Cambria" panose="02040503050406030204" pitchFamily="18" charset="0"/>
              <a:ea typeface="Cambria" panose="02040503050406030204" pitchFamily="18" charset="0"/>
            </a:rPr>
            <a:t>Comment on and thank the student for their answer </a:t>
          </a:r>
          <a:endParaRPr lang="en-US" sz="2200" kern="1200">
            <a:latin typeface="Cambria" panose="02040503050406030204" pitchFamily="18" charset="0"/>
            <a:ea typeface="Cambria" panose="02040503050406030204" pitchFamily="18" charset="0"/>
          </a:endParaRPr>
        </a:p>
      </dsp:txBody>
      <dsp:txXfrm>
        <a:off x="2010619" y="3514583"/>
        <a:ext cx="6566729" cy="925578"/>
      </dsp:txXfrm>
    </dsp:sp>
    <dsp:sp modelId="{3FEA413A-36B9-46D3-9D49-5FCEA6B55F7D}">
      <dsp:nvSpPr>
        <dsp:cNvPr id="0" name=""/>
        <dsp:cNvSpPr/>
      </dsp:nvSpPr>
      <dsp:spPr>
        <a:xfrm>
          <a:off x="7288231" y="753019"/>
          <a:ext cx="639060" cy="63906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en-US" sz="3000" kern="1200">
            <a:latin typeface="Cambria" panose="02040503050406030204" pitchFamily="18" charset="0"/>
            <a:ea typeface="Cambria" panose="02040503050406030204" pitchFamily="18" charset="0"/>
          </a:endParaRPr>
        </a:p>
      </dsp:txBody>
      <dsp:txXfrm>
        <a:off x="7432020" y="753019"/>
        <a:ext cx="351483" cy="480893"/>
      </dsp:txXfrm>
    </dsp:sp>
    <dsp:sp modelId="{99724D64-484B-45A8-9C74-1A98B4428E98}">
      <dsp:nvSpPr>
        <dsp:cNvPr id="0" name=""/>
        <dsp:cNvSpPr/>
      </dsp:nvSpPr>
      <dsp:spPr>
        <a:xfrm>
          <a:off x="7952142" y="1914948"/>
          <a:ext cx="639060" cy="63906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en-US" sz="3000" kern="1200">
            <a:latin typeface="Cambria" panose="02040503050406030204" pitchFamily="18" charset="0"/>
            <a:ea typeface="Cambria" panose="02040503050406030204" pitchFamily="18" charset="0"/>
          </a:endParaRPr>
        </a:p>
      </dsp:txBody>
      <dsp:txXfrm>
        <a:off x="8095931" y="1914948"/>
        <a:ext cx="351483" cy="480893"/>
      </dsp:txXfrm>
    </dsp:sp>
    <dsp:sp modelId="{602B8970-4EBF-4A9B-ACC3-E5FA6A197BCD}">
      <dsp:nvSpPr>
        <dsp:cNvPr id="0" name=""/>
        <dsp:cNvSpPr/>
      </dsp:nvSpPr>
      <dsp:spPr>
        <a:xfrm>
          <a:off x="8606144" y="3076877"/>
          <a:ext cx="639060" cy="639060"/>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en-US" sz="3000" kern="1200">
            <a:latin typeface="Cambria" panose="02040503050406030204" pitchFamily="18" charset="0"/>
            <a:ea typeface="Cambria" panose="02040503050406030204" pitchFamily="18" charset="0"/>
          </a:endParaRPr>
        </a:p>
      </dsp:txBody>
      <dsp:txXfrm>
        <a:off x="8749933" y="3076877"/>
        <a:ext cx="351483" cy="48089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03717D-A718-41CF-A78F-E4DEFBC09F84}">
      <dsp:nvSpPr>
        <dsp:cNvPr id="0" name=""/>
        <dsp:cNvSpPr/>
      </dsp:nvSpPr>
      <dsp:spPr>
        <a:xfrm>
          <a:off x="4639" y="965687"/>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Listen to the question</a:t>
          </a:r>
          <a:endParaRPr lang="en-US" sz="1800" kern="1200" dirty="0">
            <a:latin typeface="Cambria" panose="02040503050406030204" pitchFamily="18" charset="0"/>
            <a:ea typeface="Cambria" panose="02040503050406030204" pitchFamily="18" charset="0"/>
          </a:endParaRPr>
        </a:p>
      </dsp:txBody>
      <dsp:txXfrm>
        <a:off x="40286" y="1001334"/>
        <a:ext cx="1957146" cy="1145770"/>
      </dsp:txXfrm>
    </dsp:sp>
    <dsp:sp modelId="{CCB49D60-4A28-4139-8758-A449D37E6B25}">
      <dsp:nvSpPr>
        <dsp:cNvPr id="0" name=""/>
        <dsp:cNvSpPr/>
      </dsp:nvSpPr>
      <dsp:spPr>
        <a:xfrm>
          <a:off x="2211582" y="132269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2211582" y="1423304"/>
        <a:ext cx="301020" cy="301831"/>
      </dsp:txXfrm>
    </dsp:sp>
    <dsp:sp modelId="{11E61CA5-3694-4903-B408-A48A67DFC48C}">
      <dsp:nvSpPr>
        <dsp:cNvPr id="0" name=""/>
        <dsp:cNvSpPr/>
      </dsp:nvSpPr>
      <dsp:spPr>
        <a:xfrm>
          <a:off x="2844455" y="965687"/>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latin typeface="Cambria" panose="02040503050406030204" pitchFamily="18" charset="0"/>
              <a:ea typeface="Cambria" panose="02040503050406030204" pitchFamily="18" charset="0"/>
            </a:rPr>
            <a:t>Clarify the question, if necessary</a:t>
          </a:r>
        </a:p>
      </dsp:txBody>
      <dsp:txXfrm>
        <a:off x="2880102" y="1001334"/>
        <a:ext cx="1957146" cy="1145770"/>
      </dsp:txXfrm>
    </dsp:sp>
    <dsp:sp modelId="{50127EA1-6F78-47C2-88AD-987FACC4AFE2}">
      <dsp:nvSpPr>
        <dsp:cNvPr id="0" name=""/>
        <dsp:cNvSpPr/>
      </dsp:nvSpPr>
      <dsp:spPr>
        <a:xfrm>
          <a:off x="5051399" y="132269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051399" y="1423304"/>
        <a:ext cx="301020" cy="301831"/>
      </dsp:txXfrm>
    </dsp:sp>
    <dsp:sp modelId="{9F316CA5-EEF6-4E1B-8CD9-B32BC8F0A5F1}">
      <dsp:nvSpPr>
        <dsp:cNvPr id="0" name=""/>
        <dsp:cNvSpPr/>
      </dsp:nvSpPr>
      <dsp:spPr>
        <a:xfrm>
          <a:off x="5684272" y="965687"/>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Cambria" panose="02040503050406030204" pitchFamily="18" charset="0"/>
              <a:ea typeface="Cambria" panose="02040503050406030204" pitchFamily="18" charset="0"/>
            </a:rPr>
            <a:t>Thank </a:t>
          </a:r>
          <a:r>
            <a:rPr lang="en-US" sz="1800" kern="1200" dirty="0" err="1">
              <a:latin typeface="Cambria" panose="02040503050406030204" pitchFamily="18" charset="0"/>
              <a:ea typeface="Cambria" panose="02040503050406030204" pitchFamily="18" charset="0"/>
            </a:rPr>
            <a:t>and acknowledge the student's question </a:t>
          </a:r>
        </a:p>
      </dsp:txBody>
      <dsp:txXfrm>
        <a:off x="5719919" y="1001334"/>
        <a:ext cx="1957146" cy="1145770"/>
      </dsp:txXfrm>
    </dsp:sp>
    <dsp:sp modelId="{F27F08D2-5BD0-491A-AA21-A1022596EC0D}">
      <dsp:nvSpPr>
        <dsp:cNvPr id="0" name=""/>
        <dsp:cNvSpPr/>
      </dsp:nvSpPr>
      <dsp:spPr>
        <a:xfrm>
          <a:off x="7891215" y="132269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7891215" y="1423304"/>
        <a:ext cx="301020" cy="301831"/>
      </dsp:txXfrm>
    </dsp:sp>
    <dsp:sp modelId="{BAEA7DF2-CAEC-4B95-92B4-39D66E2FC585}">
      <dsp:nvSpPr>
        <dsp:cNvPr id="0" name=""/>
        <dsp:cNvSpPr/>
      </dsp:nvSpPr>
      <dsp:spPr>
        <a:xfrm>
          <a:off x="8524089" y="965687"/>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latin typeface="Cambria" panose="02040503050406030204" pitchFamily="18" charset="0"/>
              <a:ea typeface="Cambria" panose="02040503050406030204" pitchFamily="18" charset="0"/>
            </a:rPr>
            <a:t>Evaluate the question received</a:t>
          </a:r>
        </a:p>
      </dsp:txBody>
      <dsp:txXfrm>
        <a:off x="8559736" y="1001334"/>
        <a:ext cx="1957146" cy="1145770"/>
      </dsp:txXfrm>
    </dsp:sp>
    <dsp:sp modelId="{B2E427F3-46A4-445D-9841-DC68F8C31D79}">
      <dsp:nvSpPr>
        <dsp:cNvPr id="0" name=""/>
        <dsp:cNvSpPr/>
      </dsp:nvSpPr>
      <dsp:spPr>
        <a:xfrm rot="5400000">
          <a:off x="9323294" y="2324742"/>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rot="-5400000">
        <a:off x="9387394" y="2361254"/>
        <a:ext cx="301831" cy="301020"/>
      </dsp:txXfrm>
    </dsp:sp>
    <dsp:sp modelId="{9BDD2DE3-0499-462E-B66A-59FDAC404618}">
      <dsp:nvSpPr>
        <dsp:cNvPr id="0" name=""/>
        <dsp:cNvSpPr/>
      </dsp:nvSpPr>
      <dsp:spPr>
        <a:xfrm>
          <a:off x="8524089" y="2994128"/>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latin typeface="Cambria" panose="02040503050406030204" pitchFamily="18" charset="0"/>
              <a:ea typeface="Cambria" panose="02040503050406030204" pitchFamily="18" charset="0"/>
            </a:rPr>
            <a:t>Pass the question to the student who asked it</a:t>
          </a:r>
        </a:p>
      </dsp:txBody>
      <dsp:txXfrm>
        <a:off x="8559736" y="3029775"/>
        <a:ext cx="1957146" cy="1145770"/>
      </dsp:txXfrm>
    </dsp:sp>
    <dsp:sp modelId="{8642DF12-CD9D-4992-B3E5-0002DC3B15BE}">
      <dsp:nvSpPr>
        <dsp:cNvPr id="0" name=""/>
        <dsp:cNvSpPr/>
      </dsp:nvSpPr>
      <dsp:spPr>
        <a:xfrm rot="10800000">
          <a:off x="7915557" y="335113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rot="10800000">
        <a:off x="8044566" y="3451744"/>
        <a:ext cx="301020" cy="301831"/>
      </dsp:txXfrm>
    </dsp:sp>
    <dsp:sp modelId="{617614A0-30C8-432E-AD22-03C8F573A8E1}">
      <dsp:nvSpPr>
        <dsp:cNvPr id="0" name=""/>
        <dsp:cNvSpPr/>
      </dsp:nvSpPr>
      <dsp:spPr>
        <a:xfrm>
          <a:off x="5684272" y="2994128"/>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latin typeface="Cambria" panose="02040503050406030204" pitchFamily="18" charset="0"/>
              <a:ea typeface="Cambria" panose="02040503050406030204" pitchFamily="18" charset="0"/>
            </a:rPr>
            <a:t>Share the question with the entire class</a:t>
          </a:r>
        </a:p>
      </dsp:txBody>
      <dsp:txXfrm>
        <a:off x="5719919" y="3029775"/>
        <a:ext cx="1957146" cy="1145770"/>
      </dsp:txXfrm>
    </dsp:sp>
    <dsp:sp modelId="{D6A8782A-BE81-41D9-A3EA-4F42637FAF1F}">
      <dsp:nvSpPr>
        <dsp:cNvPr id="0" name=""/>
        <dsp:cNvSpPr/>
      </dsp:nvSpPr>
      <dsp:spPr>
        <a:xfrm rot="10800000">
          <a:off x="5075740" y="3351133"/>
          <a:ext cx="430029" cy="503053"/>
        </a:xfrm>
        <a:prstGeom prst="rightArrow">
          <a:avLst>
            <a:gd name="adj1" fmla="val 60000"/>
            <a:gd name="adj2" fmla="val 50000"/>
          </a:avLst>
        </a:prstGeom>
        <a:solidFill>
          <a:schemeClr val="accent5">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rot="10800000">
        <a:off x="5204749" y="3451744"/>
        <a:ext cx="301020" cy="301831"/>
      </dsp:txXfrm>
    </dsp:sp>
    <dsp:sp modelId="{B28B94C2-005D-463C-9F02-410CB207CB60}">
      <dsp:nvSpPr>
        <dsp:cNvPr id="0" name=""/>
        <dsp:cNvSpPr/>
      </dsp:nvSpPr>
      <dsp:spPr>
        <a:xfrm>
          <a:off x="2844455" y="2994128"/>
          <a:ext cx="2028440" cy="1217064"/>
        </a:xfrm>
        <a:prstGeom prst="roundRect">
          <a:avLst>
            <a:gd name="adj" fmla="val 10000"/>
          </a:avLst>
        </a:prstGeom>
        <a:solidFill>
          <a:schemeClr val="lt1">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Cambria" panose="02040503050406030204" pitchFamily="18" charset="0"/>
              <a:ea typeface="Cambria" panose="02040503050406030204" pitchFamily="18" charset="0"/>
            </a:rPr>
            <a:t>Ans</a:t>
          </a:r>
          <a:r>
            <a:rPr lang="en-US" sz="1800" kern="1200" dirty="0" err="1">
              <a:latin typeface="Cambria" panose="02040503050406030204" pitchFamily="18" charset="0"/>
              <a:ea typeface="Cambria" panose="02040503050406030204" pitchFamily="18" charset="0"/>
            </a:rPr>
            <a:t>wer the student's question  </a:t>
          </a:r>
          <a:endParaRPr lang="en-US" sz="1800" kern="1200" dirty="0">
            <a:latin typeface="Cambria" panose="02040503050406030204" pitchFamily="18" charset="0"/>
            <a:ea typeface="Cambria" panose="02040503050406030204" pitchFamily="18" charset="0"/>
          </a:endParaRPr>
        </a:p>
      </dsp:txBody>
      <dsp:txXfrm>
        <a:off x="2880102" y="3029775"/>
        <a:ext cx="1957146" cy="11457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260391-702D-4228-AFB3-A7B8904944B2}">
      <dsp:nvSpPr>
        <dsp:cNvPr id="0" name=""/>
        <dsp:cNvSpPr/>
      </dsp:nvSpPr>
      <dsp:spPr>
        <a:xfrm>
          <a:off x="2373590" y="0"/>
          <a:ext cx="4319438" cy="4319438"/>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CFEEC9-6DCD-4F96-AC3B-BBCF0C973DBE}">
      <dsp:nvSpPr>
        <dsp:cNvPr id="0" name=""/>
        <dsp:cNvSpPr/>
      </dsp:nvSpPr>
      <dsp:spPr>
        <a:xfrm>
          <a:off x="2783937" y="410346"/>
          <a:ext cx="1684580" cy="1684580"/>
        </a:xfrm>
        <a:prstGeom prst="roundRect">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vi-VN" sz="1700" kern="1200" dirty="0">
              <a:latin typeface="Cambria" panose="02040503050406030204" pitchFamily="18" charset="0"/>
              <a:ea typeface="Cambria" panose="02040503050406030204" pitchFamily="18" charset="0"/>
            </a:rPr>
            <a:t>Create a fun and friendly learning environment </a:t>
          </a:r>
          <a:endParaRPr lang="en-US" sz="1700" kern="1200" dirty="0">
            <a:latin typeface="Cambria" panose="02040503050406030204" pitchFamily="18" charset="0"/>
            <a:ea typeface="Cambria" panose="02040503050406030204" pitchFamily="18" charset="0"/>
          </a:endParaRPr>
        </a:p>
      </dsp:txBody>
      <dsp:txXfrm>
        <a:off x="2866171" y="492580"/>
        <a:ext cx="1520112" cy="1520112"/>
      </dsp:txXfrm>
    </dsp:sp>
    <dsp:sp modelId="{C9613D09-75E6-435C-B504-21EC2579AEE7}">
      <dsp:nvSpPr>
        <dsp:cNvPr id="0" name=""/>
        <dsp:cNvSpPr/>
      </dsp:nvSpPr>
      <dsp:spPr>
        <a:xfrm>
          <a:off x="4598101" y="410346"/>
          <a:ext cx="1684580" cy="1684580"/>
        </a:xfrm>
        <a:prstGeom prst="roundRect">
          <a:avLst/>
        </a:prstGeom>
        <a:solidFill>
          <a:schemeClr val="accent1">
            <a:shade val="80000"/>
            <a:hueOff val="236519"/>
            <a:satOff val="-13281"/>
            <a:lumOff val="1145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vi-VN" sz="1700" kern="1200" dirty="0">
              <a:latin typeface="Cambria" panose="02040503050406030204" pitchFamily="18" charset="0"/>
              <a:ea typeface="Cambria" panose="02040503050406030204" pitchFamily="18" charset="0"/>
            </a:rPr>
            <a:t>Encourage student participation </a:t>
          </a:r>
          <a:endParaRPr lang="en-US" sz="1700" kern="1200" dirty="0">
            <a:latin typeface="Cambria" panose="02040503050406030204" pitchFamily="18" charset="0"/>
            <a:ea typeface="Cambria" panose="02040503050406030204" pitchFamily="18" charset="0"/>
          </a:endParaRPr>
        </a:p>
      </dsp:txBody>
      <dsp:txXfrm>
        <a:off x="4680335" y="492580"/>
        <a:ext cx="1520112" cy="1520112"/>
      </dsp:txXfrm>
    </dsp:sp>
    <dsp:sp modelId="{9D900922-D957-4605-8677-16C45F436C3B}">
      <dsp:nvSpPr>
        <dsp:cNvPr id="0" name=""/>
        <dsp:cNvSpPr/>
      </dsp:nvSpPr>
      <dsp:spPr>
        <a:xfrm>
          <a:off x="2783937" y="2224510"/>
          <a:ext cx="1684580" cy="1684580"/>
        </a:xfrm>
        <a:prstGeom prst="roundRect">
          <a:avLst/>
        </a:prstGeom>
        <a:solidFill>
          <a:schemeClr val="accent1">
            <a:shade val="80000"/>
            <a:hueOff val="473038"/>
            <a:satOff val="-26563"/>
            <a:lumOff val="2290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vi-VN" sz="1700" kern="1200">
              <a:latin typeface="Cambria" panose="02040503050406030204" pitchFamily="18" charset="0"/>
              <a:ea typeface="Cambria" panose="02040503050406030204" pitchFamily="18" charset="0"/>
            </a:rPr>
            <a:t>Promote learners' analysis and learning </a:t>
          </a:r>
          <a:endParaRPr lang="en-US" sz="1700" kern="1200">
            <a:latin typeface="Cambria" panose="02040503050406030204" pitchFamily="18" charset="0"/>
            <a:ea typeface="Cambria" panose="02040503050406030204" pitchFamily="18" charset="0"/>
          </a:endParaRPr>
        </a:p>
      </dsp:txBody>
      <dsp:txXfrm>
        <a:off x="2866171" y="2306744"/>
        <a:ext cx="1520112" cy="1520112"/>
      </dsp:txXfrm>
    </dsp:sp>
    <dsp:sp modelId="{EA1D2CAD-A40A-4890-9DE2-32237020A105}">
      <dsp:nvSpPr>
        <dsp:cNvPr id="0" name=""/>
        <dsp:cNvSpPr/>
      </dsp:nvSpPr>
      <dsp:spPr>
        <a:xfrm>
          <a:off x="4598101" y="2224510"/>
          <a:ext cx="1684580" cy="1684580"/>
        </a:xfrm>
        <a:prstGeom prst="roundRect">
          <a:avLst/>
        </a:prstGeom>
        <a:solidFill>
          <a:schemeClr val="accent1">
            <a:shade val="80000"/>
            <a:hueOff val="709557"/>
            <a:satOff val="-39844"/>
            <a:lumOff val="343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vi-VN" sz="1700" kern="1200" dirty="0">
              <a:latin typeface="Cambria" panose="02040503050406030204" pitchFamily="18" charset="0"/>
              <a:ea typeface="Cambria" panose="02040503050406030204" pitchFamily="18" charset="0"/>
            </a:rPr>
            <a:t>Guide learners to apply what they have learned to their work </a:t>
          </a:r>
          <a:endParaRPr lang="en-US" sz="1700" kern="1200" dirty="0">
            <a:latin typeface="Cambria" panose="02040503050406030204" pitchFamily="18" charset="0"/>
            <a:ea typeface="Cambria" panose="02040503050406030204" pitchFamily="18" charset="0"/>
          </a:endParaRPr>
        </a:p>
      </dsp:txBody>
      <dsp:txXfrm>
        <a:off x="4680335" y="2306744"/>
        <a:ext cx="1520112" cy="1520112"/>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95552D1C-9477-79EB-A108-D25CE97BAEE3}"/>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B0A7C480-78B0-6891-CD49-A93ED0E7785B}"/>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5EF01537-1D93-7130-6CA3-F0A852F939B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64951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4D5B6C3-5707-4890-A1A3-5CC6858240A5}" type="slidenum">
              <a:rPr lang="en-US" altLang="en-US" smtClean="0">
                <a:latin typeface="Cambria" panose="02040503050406030204" pitchFamily="18" charset="0"/>
                <a:ea typeface="Cambria" panose="02040503050406030204" pitchFamily="18" charset="0"/>
              </a:rPr>
              <a:t>15</a:t>
            </a:fld>
            <a:endParaRPr lang="en-US" altLang="en-US" dirty="0">
              <a:latin typeface="Cambria" panose="02040503050406030204" pitchFamily="18" charset="0"/>
              <a:ea typeface="Cambria" panose="02040503050406030204" pitchFamily="18" charset="0"/>
            </a:endParaRPr>
          </a:p>
        </p:txBody>
      </p:sp>
      <p:sp>
        <p:nvSpPr>
          <p:cNvPr id="122883" name="Rectangle 2"/>
          <p:cNvSpPr>
            <a:spLocks noGrp="1" noRot="1" noChangeAspect="1" noChangeArrowheads="1" noTextEdit="1"/>
          </p:cNvSpPr>
          <p:nvPr>
            <p:ph type="sldImg"/>
          </p:nvPr>
        </p:nvSpPr>
        <p:spPr>
          <a:xfrm>
            <a:off x="434975" y="711200"/>
            <a:ext cx="6232525" cy="3506788"/>
          </a:xfrm>
          <a:ln/>
        </p:spPr>
      </p:sp>
      <p:sp>
        <p:nvSpPr>
          <p:cNvPr id="122884" name="Rectangle 3"/>
          <p:cNvSpPr>
            <a:spLocks noGrp="1" noChangeArrowheads="1"/>
          </p:cNvSpPr>
          <p:nvPr>
            <p:ph type="body" idx="1"/>
          </p:nvPr>
        </p:nvSpPr>
        <p:spPr>
          <a:xfrm>
            <a:off x="944563" y="4460875"/>
            <a:ext cx="5213350"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en-US" altLang="en-US" sz="1100" dirty="0">
                <a:latin typeface="Cambria" panose="02040503050406030204" pitchFamily="18" charset="0"/>
                <a:cs typeface="Arial" panose="020B0604020202020204" pitchFamily="34" charset="0"/>
              </a:rPr>
              <a:t>Outcomes </a:t>
            </a:r>
            <a:r>
              <a:rPr lang="vi-VN" altLang="en-US" sz="1100" dirty="0">
                <a:latin typeface="Cambria" panose="02040503050406030204" pitchFamily="18" charset="0"/>
                <a:cs typeface="Arial" panose="020B0604020202020204" pitchFamily="34" charset="0"/>
              </a:rPr>
              <a:t>– Summary of </a:t>
            </a:r>
            <a:r>
              <a:rPr lang="en-US" altLang="en-US" sz="1100" dirty="0">
                <a:latin typeface="Cambria" panose="02040503050406030204" pitchFamily="18" charset="0"/>
                <a:cs typeface="Arial" panose="020B0604020202020204" pitchFamily="34" charset="0"/>
              </a:rPr>
              <a:t>key</a:t>
            </a:r>
            <a:r>
              <a:rPr lang="vi-VN" altLang="en-US" sz="1100" dirty="0">
                <a:latin typeface="Cambria" panose="02040503050406030204" pitchFamily="18" charset="0"/>
                <a:cs typeface="Arial" panose="020B0604020202020204" pitchFamily="34" charset="0"/>
              </a:rPr>
              <a:t> content   </a:t>
            </a:r>
          </a:p>
          <a:p>
            <a:pPr marL="527050" lvl="2" indent="-290513" eaLnBrk="1" hangingPunct="1">
              <a:buFontTx/>
              <a:buChar char="•"/>
            </a:pPr>
            <a:r>
              <a:rPr lang="vi-VN" altLang="en-US" sz="1100" dirty="0">
                <a:latin typeface="Cambria" panose="02040503050406030204" pitchFamily="18" charset="0"/>
                <a:cs typeface="Arial" panose="020B0604020202020204" pitchFamily="34" charset="0"/>
              </a:rPr>
              <a:t>The instructor provides opportunities for students to review the main content </a:t>
            </a:r>
          </a:p>
          <a:p>
            <a:pPr marL="527050" lvl="2" indent="-290513" eaLnBrk="1" hangingPunct="1">
              <a:buFontTx/>
              <a:buChar char="•"/>
            </a:pPr>
            <a:r>
              <a:rPr lang="vi-VN" altLang="en-US" sz="1100" dirty="0">
                <a:latin typeface="Cambria" panose="02040503050406030204" pitchFamily="18" charset="0"/>
                <a:cs typeface="Arial" panose="020B0604020202020204" pitchFamily="34" charset="0"/>
              </a:rPr>
              <a:t>Instructors assess whether the learning objectives of the lesson have been achieved </a:t>
            </a:r>
            <a:endParaRPr lang="en-US" altLang="en-US" sz="1100" dirty="0">
              <a:latin typeface="Cambria" panose="02040503050406030204" pitchFamily="18" charset="0"/>
              <a:cs typeface="Arial" panose="020B0604020202020204" pitchFamily="34" charset="0"/>
            </a:endParaRPr>
          </a:p>
          <a:p>
            <a:pPr marL="236538" indent="-236538" eaLnBrk="1" hangingPunct="1">
              <a:buFontTx/>
              <a:buChar char="•"/>
            </a:pPr>
            <a:r>
              <a:rPr lang="en-US" altLang="en-US" sz="1100" dirty="0">
                <a:latin typeface="Cambria" panose="02040503050406030204" pitchFamily="18" charset="0"/>
                <a:cs typeface="Arial" panose="020B0604020202020204" pitchFamily="34" charset="0"/>
              </a:rPr>
              <a:t>Feedback </a:t>
            </a:r>
            <a:r>
              <a:rPr lang="vi-VN" altLang="en-US" sz="1100" dirty="0">
                <a:latin typeface="Cambria" panose="02040503050406030204" pitchFamily="18" charset="0"/>
                <a:cs typeface="Arial" panose="020B0604020202020204" pitchFamily="34" charset="0"/>
              </a:rPr>
              <a:t>– Receive feedback from learners </a:t>
            </a:r>
            <a:endParaRPr lang="en-US" altLang="en-US" sz="1100" dirty="0">
              <a:latin typeface="Cambria" panose="02040503050406030204" pitchFamily="18" charset="0"/>
              <a:cs typeface="Arial" panose="020B0604020202020204" pitchFamily="34" charset="0"/>
            </a:endParaRPr>
          </a:p>
          <a:p>
            <a:pPr marL="527050" lvl="1" indent="-290513" eaLnBrk="1" hangingPunct="1">
              <a:buFontTx/>
              <a:buChar char="•"/>
            </a:pPr>
            <a:r>
              <a:rPr lang="vi-VN" altLang="en-US" sz="1100" dirty="0">
                <a:latin typeface="Cambria" panose="02040503050406030204" pitchFamily="18" charset="0"/>
                <a:cs typeface="Arial" panose="020B0604020202020204" pitchFamily="34" charset="0"/>
              </a:rPr>
              <a:t>The instructor creates opportunities for students to give feedback on the content and methods of the section just completed in order to make timely adjustments to the next section. </a:t>
            </a:r>
          </a:p>
          <a:p>
            <a:pPr marL="527050" lvl="1" indent="-290513" eaLnBrk="1" hangingPunct="1">
              <a:buFontTx/>
              <a:buChar char="•"/>
            </a:pPr>
            <a:r>
              <a:rPr lang="vi-VN" altLang="en-US" sz="1100" dirty="0">
                <a:latin typeface="Cambria" panose="02040503050406030204" pitchFamily="18" charset="0"/>
                <a:cs typeface="Arial" panose="020B0604020202020204" pitchFamily="34" charset="0"/>
              </a:rPr>
              <a:t>Instructors answer students' questions about the content just covered before moving on to new content </a:t>
            </a:r>
            <a:endParaRPr lang="en-US" altLang="en-US" sz="1100" dirty="0">
              <a:latin typeface="Cambria" panose="02040503050406030204" pitchFamily="18" charset="0"/>
              <a:cs typeface="Arial" panose="020B0604020202020204" pitchFamily="34" charset="0"/>
            </a:endParaRPr>
          </a:p>
          <a:p>
            <a:pPr marL="236538" indent="-236538" eaLnBrk="1" hangingPunct="1">
              <a:buFontTx/>
              <a:buChar char="•"/>
            </a:pPr>
            <a:r>
              <a:rPr lang="en-US" altLang="en-US" sz="1100" dirty="0">
                <a:latin typeface="Cambria" panose="02040503050406030204" pitchFamily="18" charset="0"/>
                <a:cs typeface="Arial" panose="020B0604020202020204" pitchFamily="34" charset="0"/>
              </a:rPr>
              <a:t>Future link </a:t>
            </a:r>
            <a:r>
              <a:rPr lang="vi-VN" altLang="en-US" sz="1100" dirty="0">
                <a:latin typeface="Cambria" panose="02040503050406030204" pitchFamily="18" charset="0"/>
                <a:cs typeface="Arial" panose="020B0604020202020204" pitchFamily="34" charset="0"/>
              </a:rPr>
              <a:t>– introduction to the next content/activity </a:t>
            </a:r>
            <a:endParaRPr lang="en-US" altLang="en-US" sz="1100" dirty="0">
              <a:latin typeface="Cambria" panose="02040503050406030204" pitchFamily="18" charset="0"/>
              <a:cs typeface="Arial" panose="020B0604020202020204" pitchFamily="34" charset="0"/>
            </a:endParaRPr>
          </a:p>
          <a:p>
            <a:pPr marL="527050" lvl="1" indent="-290513" eaLnBrk="1" hangingPunct="1">
              <a:buFontTx/>
              <a:buChar char="•"/>
            </a:pPr>
            <a:r>
              <a:rPr lang="vi-VN" altLang="en-US" sz="1100" dirty="0">
                <a:latin typeface="Cambria" panose="02040503050406030204" pitchFamily="18" charset="0"/>
                <a:cs typeface="Arial" panose="020B0604020202020204" pitchFamily="34" charset="0"/>
              </a:rPr>
              <a:t>The instructor guides students in creating an action plan (if applicable) to apply the content just learned to their actual work</a:t>
            </a:r>
            <a:endParaRPr lang="en-US" altLang="en-US" sz="1100" dirty="0">
              <a:latin typeface="Cambria" panose="02040503050406030204" pitchFamily="18" charset="0"/>
              <a:cs typeface="Arial" panose="020B0604020202020204" pitchFamily="34" charset="0"/>
            </a:endParaRPr>
          </a:p>
          <a:p>
            <a:pPr marL="527050" lvl="1" indent="-290513" eaLnBrk="1" hangingPunct="1">
              <a:buFontTx/>
              <a:buChar char="•"/>
            </a:pPr>
            <a:r>
              <a:rPr lang="vi-VN" altLang="en-US" sz="1100" dirty="0">
                <a:latin typeface="Cambria" panose="02040503050406030204" pitchFamily="18" charset="0"/>
                <a:cs typeface="Arial" panose="020B0604020202020204" pitchFamily="34" charset="0"/>
              </a:rPr>
              <a:t>Introduce the next section of content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539165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E70ADB1E-CF03-FF49-F409-7C90EEAFEB80}"/>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559B90C2-11D0-705F-4D2F-CCF639D02FA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506F161E-0242-C5BC-B6BE-74981834966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3737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xfrm>
            <a:off x="106363" y="754063"/>
            <a:ext cx="6584950" cy="3705225"/>
          </a:xfrm>
          <a:ln/>
        </p:spPr>
      </p:sp>
      <p:sp>
        <p:nvSpPr>
          <p:cNvPr id="65539" name="Rectangle 3"/>
          <p:cNvSpPr>
            <a:spLocks noGrp="1" noChangeArrowheads="1"/>
          </p:cNvSpPr>
          <p:nvPr>
            <p:ph type="body" idx="1"/>
          </p:nvPr>
        </p:nvSpPr>
        <p:spPr>
          <a:xfrm>
            <a:off x="904784" y="4689221"/>
            <a:ext cx="4988109" cy="4464361"/>
          </a:xfrm>
          <a:noFill/>
          <a:ln/>
        </p:spPr>
        <p:txBody>
          <a:bodyPr/>
          <a:lstStyle/>
          <a:p>
            <a:pPr eaLnBrk="1" hangingPunct="1">
              <a:buFontTx/>
              <a:buChar char="•"/>
            </a:pPr>
            <a:r>
              <a:rPr lang="en-US">
                <a:cs typeface="Times New Roman" pitchFamily="18" charset="0"/>
              </a:rPr>
              <a:t>Create a comfortable learning environment</a:t>
            </a:r>
          </a:p>
          <a:p>
            <a:pPr eaLnBrk="1" hangingPunct="1">
              <a:buFontTx/>
              <a:buChar char="•"/>
            </a:pPr>
            <a:r>
              <a:rPr lang="en-US">
                <a:cs typeface="Times New Roman" pitchFamily="18" charset="0"/>
              </a:rPr>
              <a:t>Establish and maintain "rules of the pool"</a:t>
            </a:r>
          </a:p>
          <a:p>
            <a:pPr eaLnBrk="1" hangingPunct="1">
              <a:buFontTx/>
              <a:buChar char="•"/>
            </a:pPr>
            <a:r>
              <a:rPr lang="en-US">
                <a:cs typeface="Times New Roman" pitchFamily="18" charset="0"/>
              </a:rPr>
              <a:t>Start and end on time</a:t>
            </a:r>
          </a:p>
          <a:p>
            <a:pPr eaLnBrk="1" hangingPunct="1">
              <a:buFontTx/>
              <a:buChar char="•"/>
            </a:pPr>
            <a:r>
              <a:rPr lang="en-US">
                <a:cs typeface="Times New Roman" pitchFamily="18" charset="0"/>
              </a:rPr>
              <a:t>Relate content to SME circumstances or prior training</a:t>
            </a:r>
          </a:p>
          <a:p>
            <a:pPr eaLnBrk="1" hangingPunct="1">
              <a:buFontTx/>
              <a:buChar char="•"/>
            </a:pPr>
            <a:r>
              <a:rPr lang="en-US">
                <a:cs typeface="Times New Roman" pitchFamily="18" charset="0"/>
              </a:rPr>
              <a:t>Demonstrate enthusiasm and energy through verbal and nonverbal behaviors</a:t>
            </a:r>
          </a:p>
          <a:p>
            <a:pPr eaLnBrk="1" hangingPunct="1">
              <a:buFontTx/>
              <a:buChar char="•"/>
            </a:pPr>
            <a:r>
              <a:rPr lang="en-US">
                <a:cs typeface="Times New Roman" pitchFamily="18" charset="0"/>
              </a:rPr>
              <a:t>Maintain eye contact with learners</a:t>
            </a:r>
          </a:p>
          <a:p>
            <a:pPr eaLnBrk="1" hangingPunct="1">
              <a:buFontTx/>
              <a:buChar char="•"/>
            </a:pPr>
            <a:r>
              <a:rPr lang="en-US">
                <a:cs typeface="Times New Roman" pitchFamily="18" charset="0"/>
              </a:rPr>
              <a:t>Show interest in learners through nonverbal behaviors</a:t>
            </a:r>
          </a:p>
          <a:p>
            <a:pPr eaLnBrk="1" hangingPunct="1">
              <a:buFontTx/>
              <a:buChar char="•"/>
            </a:pPr>
            <a:r>
              <a:rPr lang="en-US">
                <a:cs typeface="Times New Roman" pitchFamily="18" charset="0"/>
              </a:rPr>
              <a:t>Reflect the content and feelings behind learners' words</a:t>
            </a:r>
          </a:p>
          <a:p>
            <a:pPr eaLnBrk="1" hangingPunct="1">
              <a:buFontTx/>
              <a:buChar char="•"/>
            </a:pPr>
            <a:r>
              <a:rPr lang="en-US">
                <a:cs typeface="Times New Roman" pitchFamily="18" charset="0"/>
              </a:rPr>
              <a:t>Identify nonverbal cues of learner discomfort</a:t>
            </a:r>
          </a:p>
          <a:p>
            <a:pPr eaLnBrk="1" hangingPunct="1">
              <a:buFontTx/>
              <a:buChar char="•"/>
            </a:pPr>
            <a:r>
              <a:rPr lang="en-US">
                <a:cs typeface="Times New Roman" pitchFamily="18" charset="0"/>
              </a:rPr>
              <a:t>Use humor when appropriate</a:t>
            </a:r>
          </a:p>
          <a:p>
            <a:pPr eaLnBrk="1" hangingPunct="1">
              <a:buFontTx/>
              <a:buChar char="•"/>
            </a:pPr>
            <a:r>
              <a:rPr lang="en-US">
                <a:cs typeface="Times New Roman" pitchFamily="18" charset="0"/>
              </a:rPr>
              <a:t>Observe and monitor the class to control environmental or personal distractions</a:t>
            </a:r>
          </a:p>
          <a:p>
            <a:pPr eaLnBrk="1" hangingPunct="1">
              <a:buFontTx/>
              <a:buChar char="•"/>
            </a:pPr>
            <a:r>
              <a:rPr lang="en-US">
                <a:cs typeface="Times New Roman" pitchFamily="18" charset="0"/>
              </a:rPr>
              <a:t>Express concern for each learner's needs</a:t>
            </a:r>
          </a:p>
          <a:p>
            <a:pPr eaLnBrk="1" hangingPunct="1">
              <a:buFontTx/>
              <a:buChar char="•"/>
            </a:pPr>
            <a:r>
              <a:rPr lang="en-US">
                <a:cs typeface="Times New Roman" pitchFamily="18" charset="0"/>
              </a:rPr>
              <a:t>Demonstrate commitment, responsibility, and respect for </a:t>
            </a:r>
            <a:r>
              <a:rPr lang="en-US"/>
              <a:t>learners </a:t>
            </a:r>
          </a:p>
        </p:txBody>
      </p:sp>
    </p:spTree>
    <p:extLst>
      <p:ext uri="{BB962C8B-B14F-4D97-AF65-F5344CB8AC3E}">
        <p14:creationId xmlns:p14="http://schemas.microsoft.com/office/powerpoint/2010/main" val="37256309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909638" y="744538"/>
            <a:ext cx="4940300" cy="2779712"/>
          </a:xfrm>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084377E-9EC2-4C7F-8784-08884BF8E9D8}" type="slidenum">
              <a:rPr lang="en-US" altLang="en-US" smtClean="0">
                <a:latin typeface="Cambria" panose="02040503050406030204" pitchFamily="18" charset="0"/>
                <a:ea typeface="Cambria" panose="02040503050406030204" pitchFamily="18" charset="0"/>
              </a:rPr>
              <a:t>20</a:t>
            </a:fld>
            <a:endParaRPr lang="en-US" alt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29918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EE5D47A-144A-49D9-A165-C8A9DB47D1DB}" type="slidenum">
              <a:rPr lang="en-US" altLang="en-US" smtClean="0">
                <a:latin typeface="Cambria" panose="02040503050406030204" pitchFamily="18" charset="0"/>
                <a:ea typeface="Cambria" panose="02040503050406030204" pitchFamily="18" charset="0"/>
              </a:rPr>
              <a:t>21</a:t>
            </a:fld>
            <a:endParaRPr lang="en-US" altLang="en-US" dirty="0">
              <a:latin typeface="Cambria" panose="02040503050406030204" pitchFamily="18" charset="0"/>
              <a:ea typeface="Cambria" panose="02040503050406030204" pitchFamily="18" charset="0"/>
            </a:endParaRPr>
          </a:p>
        </p:txBody>
      </p:sp>
      <p:sp>
        <p:nvSpPr>
          <p:cNvPr id="71683" name="Rectangle 2"/>
          <p:cNvSpPr>
            <a:spLocks noGrp="1" noRot="1" noChangeAspect="1" noChangeArrowheads="1" noTextEdit="1"/>
          </p:cNvSpPr>
          <p:nvPr>
            <p:ph type="sldImg"/>
          </p:nvPr>
        </p:nvSpPr>
        <p:spPr>
          <a:xfrm>
            <a:off x="909638" y="744538"/>
            <a:ext cx="4940300" cy="2779712"/>
          </a:xfrm>
          <a:ln/>
        </p:spPr>
      </p:sp>
      <p:sp>
        <p:nvSpPr>
          <p:cNvPr id="131076" name="Rectangle 3"/>
          <p:cNvSpPr>
            <a:spLocks noGrp="1" noChangeArrowheads="1"/>
          </p:cNvSpPr>
          <p:nvPr>
            <p:ph type="body" idx="1"/>
          </p:nvPr>
        </p:nvSpPr>
        <p:spPr>
          <a:xfrm>
            <a:off x="1025525" y="4460875"/>
            <a:ext cx="5129213" cy="4224338"/>
          </a:xfrm>
          <a:ln/>
        </p:spPr>
        <p:txBody>
          <a:bodyPr/>
          <a:lstStyle/>
          <a:p>
            <a:pPr eaLnBrk="1" hangingPunct="1">
              <a:defRPr/>
            </a:pPr>
            <a:r>
              <a:rPr lang="en-US" altLang="ja-JP" sz="1100" dirty="0" err="1"/>
              <a:t>Purpose of the closed-ended question</a:t>
            </a:r>
            <a:r>
              <a:rPr lang="en-US" altLang="ja-JP" sz="1100" dirty="0"/>
              <a:t>: </a:t>
            </a:r>
          </a:p>
          <a:p>
            <a:pPr marL="179878" indent="-179878" eaLnBrk="1" hangingPunct="1">
              <a:buFontTx/>
              <a:buChar char="•"/>
              <a:defRPr/>
            </a:pPr>
            <a:r>
              <a:rPr lang="en-US" altLang="ja-JP" sz="1100" dirty="0" err="1"/>
              <a:t>To confirm whether the student </a:t>
            </a:r>
            <a:r>
              <a:rPr lang="en-US" altLang="ja-JP" sz="1100" dirty="0"/>
              <a:t>agrees or disagrees: </a:t>
            </a:r>
          </a:p>
          <a:p>
            <a:pPr lvl="1" indent="-230114" eaLnBrk="1" hangingPunct="1">
              <a:buFontTx/>
              <a:buChar char="•"/>
              <a:defRPr/>
            </a:pPr>
            <a:r>
              <a:rPr lang="en-US" altLang="ja-JP" sz="1100" i="1" dirty="0" err="1">
                <a:solidFill>
                  <a:srgbClr val="FF0000"/>
                </a:solidFill>
              </a:rPr>
              <a:t>Do you </a:t>
            </a:r>
            <a:r>
              <a:rPr lang="en-US" altLang="ja-JP" sz="1100" i="1" dirty="0">
                <a:solidFill>
                  <a:srgbClr val="FF0000"/>
                </a:solidFill>
              </a:rPr>
              <a:t>agree </a:t>
            </a:r>
            <a:r>
              <a:rPr lang="en-US" altLang="ja-JP" sz="1100" i="1" dirty="0" err="1">
                <a:solidFill>
                  <a:srgbClr val="FF0000"/>
                </a:solidFill>
              </a:rPr>
              <a:t>that when assigning tasks to employees</a:t>
            </a:r>
            <a:r>
              <a:rPr lang="en-US" altLang="ja-JP" sz="1100" i="1" dirty="0">
                <a:solidFill>
                  <a:srgbClr val="FF0000"/>
                </a:solidFill>
              </a:rPr>
              <a:t>, </a:t>
            </a:r>
            <a:r>
              <a:rPr lang="en-US" altLang="ja-JP" sz="1100" i="1" dirty="0" err="1">
                <a:solidFill>
                  <a:srgbClr val="FF0000"/>
                </a:solidFill>
              </a:rPr>
              <a:t>managers need to provide clear instructions</a:t>
            </a:r>
            <a:r>
              <a:rPr lang="en-US" altLang="ja-JP" sz="1100" i="1" dirty="0">
                <a:solidFill>
                  <a:srgbClr val="FF0000"/>
                </a:solidFill>
              </a:rPr>
              <a:t>?</a:t>
            </a:r>
          </a:p>
          <a:p>
            <a:pPr marL="179878" indent="-179878" eaLnBrk="1" hangingPunct="1">
              <a:buFontTx/>
              <a:buChar char="•"/>
              <a:defRPr/>
            </a:pPr>
            <a:r>
              <a:rPr lang="en-US" altLang="ja-JP" sz="1100" dirty="0" err="1"/>
              <a:t> Testing the learner's understanding</a:t>
            </a:r>
            <a:r>
              <a:rPr lang="en-US" altLang="ja-JP" sz="1100" dirty="0"/>
              <a:t>: </a:t>
            </a:r>
          </a:p>
          <a:p>
            <a:pPr marL="471572" lvl="1" indent="-234976" eaLnBrk="1" hangingPunct="1">
              <a:buFontTx/>
              <a:buChar char="•"/>
              <a:defRPr/>
            </a:pPr>
            <a:r>
              <a:rPr lang="en-US" altLang="ja-JP" sz="1100" i="1" dirty="0" err="1">
                <a:solidFill>
                  <a:srgbClr val="FF0000"/>
                </a:solidFill>
              </a:rPr>
              <a:t>When showing </a:t>
            </a:r>
            <a:r>
              <a:rPr lang="en-US" altLang="ja-JP" sz="1100" i="1" dirty="0" err="1">
                <a:solidFill>
                  <a:srgbClr val="FF0000"/>
                </a:solidFill>
                <a:latin typeface="ヒラギノ角ゴ Pro W3" pitchFamily="-92" charset="-128"/>
                <a:ea typeface="ヒラギノ角ゴ Pro W3" pitchFamily="-92" charset="-128"/>
              </a:rPr>
              <a:t>that you are listening</a:t>
            </a:r>
            <a:r>
              <a:rPr lang="en-US" altLang="ja-JP" sz="1100" i="1" dirty="0">
                <a:solidFill>
                  <a:srgbClr val="FF0000"/>
                </a:solidFill>
                <a:latin typeface="ヒラギノ角ゴ Pro W3" pitchFamily="-92" charset="-128"/>
                <a:ea typeface="ヒラギノ角ゴ Pro W3" pitchFamily="-92" charset="-128"/>
              </a:rPr>
              <a:t>, </a:t>
            </a:r>
            <a:r>
              <a:rPr lang="en-US" altLang="ja-JP" sz="1100" i="1" dirty="0" err="1">
                <a:solidFill>
                  <a:srgbClr val="FF0000"/>
                </a:solidFill>
              </a:rPr>
              <a:t>do </a:t>
            </a:r>
            <a:r>
              <a:rPr lang="en-US" altLang="ja-JP" sz="1100" i="1" dirty="0" err="1">
                <a:solidFill>
                  <a:srgbClr val="FF0000"/>
                </a:solidFill>
                <a:latin typeface="ヒラギノ角ゴ Pro W3" pitchFamily="-92" charset="-128"/>
                <a:ea typeface="ヒラギノ角ゴ Pro W3" pitchFamily="-92" charset="-128"/>
              </a:rPr>
              <a:t>you </a:t>
            </a:r>
            <a:r>
              <a:rPr lang="en-US" altLang="ja-JP" sz="1100" i="1" dirty="0" err="1">
                <a:solidFill>
                  <a:srgbClr val="FF0000"/>
                </a:solidFill>
                <a:latin typeface="Lucida Grande" pitchFamily="-92" charset="0"/>
              </a:rPr>
              <a:t>look at the speaker and nod occasionally</a:t>
            </a:r>
            <a:r>
              <a:rPr lang="en-US" altLang="ja-JP" sz="1100" i="1" dirty="0">
                <a:solidFill>
                  <a:srgbClr val="FF0000"/>
                </a:solidFill>
                <a:latin typeface="Lucida Grande" pitchFamily="-92" charset="0"/>
              </a:rPr>
              <a:t>?</a:t>
            </a:r>
          </a:p>
          <a:p>
            <a:pPr marL="179878" indent="-179878" eaLnBrk="1" hangingPunct="1">
              <a:buFontTx/>
              <a:buChar char="•"/>
              <a:defRPr/>
            </a:pPr>
            <a:r>
              <a:rPr lang="en-US" altLang="ja-JP" sz="1100" dirty="0" err="1"/>
              <a:t>Directing learners'</a:t>
            </a:r>
            <a:r>
              <a:rPr lang="en-US" altLang="ja-JP" sz="1100" dirty="0"/>
              <a:t> attention </a:t>
            </a:r>
            <a:r>
              <a:rPr lang="en-US" altLang="ja-JP" sz="1100" dirty="0" err="1"/>
              <a:t>to specific issues</a:t>
            </a:r>
            <a:r>
              <a:rPr lang="en-US" altLang="ja-JP" sz="1100" dirty="0"/>
              <a:t>: </a:t>
            </a:r>
          </a:p>
          <a:p>
            <a:pPr lvl="1" indent="-230114" eaLnBrk="1" hangingPunct="1">
              <a:buFontTx/>
              <a:buChar char="•"/>
              <a:defRPr/>
            </a:pPr>
            <a:r>
              <a:rPr lang="en-US" altLang="ja-JP" sz="1100" i="1" dirty="0" err="1">
                <a:solidFill>
                  <a:srgbClr val="FF0000"/>
                </a:solidFill>
              </a:rPr>
              <a:t>Are we discussing to find the reasons why employees lack motivation</a:t>
            </a:r>
            <a:r>
              <a:rPr lang="en-US" altLang="ja-JP" sz="1100" i="1" dirty="0">
                <a:solidFill>
                  <a:srgbClr val="FF0000"/>
                </a:solidFill>
              </a:rPr>
              <a:t>, or </a:t>
            </a:r>
            <a:r>
              <a:rPr lang="en-US" altLang="ja-JP" sz="1100" i="1" dirty="0" err="1">
                <a:solidFill>
                  <a:srgbClr val="FF0000"/>
                </a:solidFill>
              </a:rPr>
              <a:t>are we discussing to find solutions</a:t>
            </a:r>
            <a:r>
              <a:rPr lang="en-US" altLang="ja-JP" sz="1100" i="1" dirty="0">
                <a:solidFill>
                  <a:srgbClr val="FF0000"/>
                </a:solidFill>
              </a:rPr>
              <a:t>?</a:t>
            </a:r>
          </a:p>
          <a:p>
            <a:pPr eaLnBrk="1" hangingPunct="1">
              <a:defRPr/>
            </a:pPr>
            <a:r>
              <a:rPr lang="en-US" altLang="ja-JP" sz="1100" dirty="0" err="1"/>
              <a:t>Purpose of the new question</a:t>
            </a:r>
            <a:r>
              <a:rPr lang="en-US" altLang="ja-JP" sz="1100" dirty="0"/>
              <a:t>: </a:t>
            </a:r>
          </a:p>
          <a:p>
            <a:pPr marL="179878" indent="-179878" eaLnBrk="1" hangingPunct="1">
              <a:buFontTx/>
              <a:buChar char="•"/>
              <a:defRPr/>
            </a:pPr>
            <a:r>
              <a:rPr lang="en-US" altLang="ja-JP" sz="1100" dirty="0" err="1"/>
              <a:t>Encourage participants to share</a:t>
            </a:r>
            <a:r>
              <a:rPr lang="en-US" altLang="ja-JP" sz="1100" dirty="0"/>
              <a:t>: </a:t>
            </a:r>
          </a:p>
          <a:p>
            <a:pPr lvl="1" indent="-230114" eaLnBrk="1" hangingPunct="1">
              <a:buFontTx/>
              <a:buChar char="•"/>
              <a:defRPr/>
            </a:pPr>
            <a:r>
              <a:rPr lang="en-US" altLang="ja-JP" sz="1100" i="1" dirty="0" err="1">
                <a:solidFill>
                  <a:srgbClr val="FF0000"/>
                </a:solidFill>
              </a:rPr>
              <a:t>What challenges do managers typically face when assigning tasks to employees</a:t>
            </a:r>
            <a:r>
              <a:rPr lang="en-US" altLang="ja-JP" sz="1100" i="1" dirty="0">
                <a:solidFill>
                  <a:srgbClr val="FF0000"/>
                </a:solidFill>
              </a:rPr>
              <a:t>?</a:t>
            </a:r>
          </a:p>
          <a:p>
            <a:pPr marL="179878" indent="-179878" eaLnBrk="1" hangingPunct="1">
              <a:buFontTx/>
              <a:buChar char="•"/>
              <a:defRPr/>
            </a:pPr>
            <a:r>
              <a:rPr lang="en-US" altLang="ja-JP" sz="1100" dirty="0" err="1"/>
              <a:t>Find more </a:t>
            </a:r>
            <a:r>
              <a:rPr lang="en-US" altLang="ja-JP" sz="1100" dirty="0"/>
              <a:t>information: </a:t>
            </a:r>
          </a:p>
          <a:p>
            <a:pPr lvl="1" indent="-230114" eaLnBrk="1" hangingPunct="1">
              <a:buFontTx/>
              <a:buChar char="•"/>
              <a:defRPr/>
            </a:pPr>
            <a:r>
              <a:rPr lang="en-US" altLang="ja-JP" sz="1100" i="1" dirty="0" err="1">
                <a:solidFill>
                  <a:srgbClr val="FF0000"/>
                </a:solidFill>
              </a:rPr>
              <a:t>What did you do when you encountered a situation where an employee did not complete their assigned tasks well</a:t>
            </a:r>
            <a:r>
              <a:rPr lang="en-US" altLang="ja-JP" sz="1100" i="1" dirty="0">
                <a:solidFill>
                  <a:srgbClr val="FF0000"/>
                </a:solidFill>
              </a:rPr>
              <a:t>?</a:t>
            </a:r>
            <a:endParaRPr lang="en-US" sz="1100" i="1" dirty="0">
              <a:solidFill>
                <a:srgbClr val="FF0000"/>
              </a:solidFill>
            </a:endParaRPr>
          </a:p>
        </p:txBody>
      </p:sp>
    </p:spTree>
    <p:extLst>
      <p:ext uri="{BB962C8B-B14F-4D97-AF65-F5344CB8AC3E}">
        <p14:creationId xmlns:p14="http://schemas.microsoft.com/office/powerpoint/2010/main" val="15074624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D35530-EA89-42F0-A325-133DD3D4461E}" type="slidenum">
              <a:rPr lang="en-US" altLang="en-US" smtClean="0">
                <a:latin typeface="Cambria" panose="02040503050406030204" pitchFamily="18" charset="0"/>
                <a:ea typeface="Cambria" panose="02040503050406030204" pitchFamily="18" charset="0"/>
              </a:rPr>
              <a:t>22</a:t>
            </a:fld>
            <a:endParaRPr lang="en-US" altLang="en-US" dirty="0">
              <a:latin typeface="Cambria" panose="02040503050406030204" pitchFamily="18" charset="0"/>
              <a:ea typeface="Cambria" panose="02040503050406030204" pitchFamily="18" charset="0"/>
            </a:endParaRPr>
          </a:p>
        </p:txBody>
      </p:sp>
      <p:sp>
        <p:nvSpPr>
          <p:cNvPr id="73731" name="Rectangle 2"/>
          <p:cNvSpPr>
            <a:spLocks noGrp="1" noRot="1" noChangeAspect="1" noChangeArrowheads="1" noTextEdit="1"/>
          </p:cNvSpPr>
          <p:nvPr>
            <p:ph type="sldImg"/>
          </p:nvPr>
        </p:nvSpPr>
        <p:spPr>
          <a:xfrm>
            <a:off x="909638" y="744538"/>
            <a:ext cx="4940300" cy="2779712"/>
          </a:xfrm>
          <a:ln/>
        </p:spPr>
      </p:sp>
      <p:sp>
        <p:nvSpPr>
          <p:cNvPr id="132100" name="Rectangle 3"/>
          <p:cNvSpPr>
            <a:spLocks noGrp="1" noChangeArrowheads="1"/>
          </p:cNvSpPr>
          <p:nvPr>
            <p:ph type="body" idx="1"/>
          </p:nvPr>
        </p:nvSpPr>
        <p:spPr>
          <a:xfrm>
            <a:off x="1025525" y="4460875"/>
            <a:ext cx="5367338" cy="4224338"/>
          </a:xfrm>
          <a:ln/>
        </p:spPr>
        <p:txBody>
          <a:bodyPr/>
          <a:lstStyle/>
          <a:p>
            <a:pPr marL="236596" indent="-236596" eaLnBrk="1" hangingPunct="1">
              <a:buFontTx/>
              <a:buChar char="•"/>
              <a:defRPr/>
            </a:pPr>
            <a:r>
              <a:rPr lang="en-US" altLang="ja-JP" sz="1100" dirty="0" err="1"/>
              <a:t>Questions should be purposeful and relevant to the </a:t>
            </a:r>
            <a:r>
              <a:rPr lang="en-US" altLang="ja-JP" sz="1100" dirty="0"/>
              <a:t>lecture content. </a:t>
            </a:r>
          </a:p>
          <a:p>
            <a:pPr marL="236596" indent="-236596" eaLnBrk="1" hangingPunct="1">
              <a:buFontTx/>
              <a:buChar char="•"/>
              <a:defRPr/>
            </a:pPr>
            <a:r>
              <a:rPr lang="en-US" altLang="ja-JP" sz="1100" dirty="0" err="1"/>
              <a:t>Ask clearly and precisely</a:t>
            </a:r>
            <a:r>
              <a:rPr lang="en-US" altLang="ja-JP" sz="1100" dirty="0"/>
              <a:t>: </a:t>
            </a:r>
            <a:r>
              <a:rPr lang="en-US" altLang="ja-JP" sz="1100" dirty="0" err="1"/>
              <a:t>ask one question at a time and keep it concise</a:t>
            </a:r>
            <a:r>
              <a:rPr lang="en-US" altLang="ja-JP" sz="1100" dirty="0"/>
              <a:t>. </a:t>
            </a:r>
            <a:r>
              <a:rPr lang="en-US" altLang="ja-JP" sz="1100" dirty="0" err="1"/>
              <a:t>Avoid asking multiple questions at once</a:t>
            </a:r>
            <a:r>
              <a:rPr lang="en-US" altLang="ja-JP" sz="1100" dirty="0"/>
              <a:t>, </a:t>
            </a:r>
            <a:r>
              <a:rPr lang="en-US" altLang="ja-JP" sz="1100" dirty="0" err="1"/>
              <a:t>as this confuses students</a:t>
            </a:r>
            <a:r>
              <a:rPr lang="en-US" altLang="ja-JP" sz="1100" dirty="0"/>
              <a:t>. </a:t>
            </a:r>
            <a:r>
              <a:rPr lang="en-US" altLang="ja-JP" sz="1100" dirty="0" err="1"/>
              <a:t>Avoid asking long-winded</a:t>
            </a:r>
            <a:r>
              <a:rPr lang="en-US" altLang="ja-JP" sz="1100" dirty="0"/>
              <a:t>, </a:t>
            </a:r>
            <a:r>
              <a:rPr lang="en-US" altLang="ja-JP" sz="1100" dirty="0" err="1"/>
              <a:t>roundabout questions</a:t>
            </a:r>
            <a:r>
              <a:rPr lang="en-US" altLang="ja-JP" sz="1100" dirty="0"/>
              <a:t>, </a:t>
            </a:r>
            <a:r>
              <a:rPr lang="en-US" altLang="ja-JP" sz="1100" dirty="0" err="1"/>
              <a:t>as this prevents students from understanding what the instructor is asking</a:t>
            </a:r>
            <a:r>
              <a:rPr lang="en-US" altLang="ja-JP" sz="1100" dirty="0"/>
              <a:t>.</a:t>
            </a:r>
          </a:p>
          <a:p>
            <a:pPr marL="236596" indent="-236596" eaLnBrk="1" hangingPunct="1">
              <a:buFontTx/>
              <a:buChar char="•"/>
              <a:defRPr/>
            </a:pPr>
            <a:r>
              <a:rPr lang="en-US" altLang="ja-JP" sz="1100" dirty="0" err="1"/>
              <a:t>After asking a question</a:t>
            </a:r>
            <a:r>
              <a:rPr lang="en-US" altLang="ja-JP" sz="1100" dirty="0"/>
              <a:t>, </a:t>
            </a:r>
            <a:r>
              <a:rPr lang="en-US" altLang="ja-JP" sz="1100" dirty="0" err="1"/>
              <a:t>pause for</a:t>
            </a:r>
            <a:r>
              <a:rPr lang="en-US" altLang="ja-JP" sz="1100" dirty="0"/>
              <a:t> 5-10 </a:t>
            </a:r>
            <a:r>
              <a:rPr lang="en-US" altLang="ja-JP" sz="1100" dirty="0" err="1"/>
              <a:t>seconds to allow the student to think.</a:t>
            </a:r>
            <a:endParaRPr lang="en-US" altLang="ja-JP" sz="1100" dirty="0"/>
          </a:p>
          <a:p>
            <a:pPr marL="236596" indent="-236596" eaLnBrk="1" hangingPunct="1">
              <a:buFontTx/>
              <a:buChar char="•"/>
              <a:defRPr/>
            </a:pPr>
            <a:r>
              <a:rPr lang="en-US" altLang="ja-JP" sz="1100" dirty="0" err="1"/>
              <a:t>If the student does not have an answer, ask in a different way</a:t>
            </a:r>
            <a:r>
              <a:rPr lang="en-US" altLang="ja-JP" sz="1100" dirty="0"/>
              <a:t>, </a:t>
            </a:r>
            <a:r>
              <a:rPr lang="en-US" altLang="ja-JP" sz="1100" dirty="0" err="1"/>
              <a:t>make it easier, or give the student </a:t>
            </a:r>
            <a:r>
              <a:rPr lang="en-US" altLang="ja-JP" sz="1100" dirty="0"/>
              <a:t>a hint. </a:t>
            </a:r>
            <a:r>
              <a:rPr lang="en-US" altLang="ja-JP" sz="1100" dirty="0" err="1"/>
              <a:t>For example</a:t>
            </a:r>
            <a:r>
              <a:rPr lang="en-US" altLang="ja-JP" sz="1100" dirty="0"/>
              <a:t>, </a:t>
            </a:r>
            <a:r>
              <a:rPr lang="en-US" altLang="ja-JP" sz="1100" dirty="0" err="1"/>
              <a:t>for the question "What skills does a good manager need?</a:t>
            </a:r>
            <a:r>
              <a:rPr lang="en-US" altLang="ja-JP" sz="1100" dirty="0"/>
              <a:t>", </a:t>
            </a:r>
            <a:r>
              <a:rPr lang="en-US" altLang="ja-JP" sz="1100" dirty="0" err="1"/>
              <a:t>you could ask </a:t>
            </a:r>
            <a:r>
              <a:rPr lang="en-US" altLang="ja-JP" sz="1100" dirty="0"/>
              <a:t>"</a:t>
            </a:r>
            <a:r>
              <a:rPr lang="en-US" altLang="ja-JP" sz="1100" dirty="0" err="1"/>
              <a:t>To become a good manager, what knowledge, skills, and attitudes do you need</a:t>
            </a:r>
            <a:r>
              <a:rPr lang="en-US" altLang="ja-JP" sz="1100" dirty="0"/>
              <a:t>?</a:t>
            </a:r>
            <a:r>
              <a:rPr lang="en-US" altLang="ja-JP" sz="1100" dirty="0" err="1"/>
              <a:t>" or "Think of a good manager you know. What characteristics do you like about that person?</a:t>
            </a:r>
            <a:r>
              <a:rPr lang="en-US" altLang="ja-JP" sz="1100" dirty="0"/>
              <a:t>"</a:t>
            </a:r>
          </a:p>
          <a:p>
            <a:pPr marL="236596" indent="-236596" eaLnBrk="1" hangingPunct="1">
              <a:buFontTx/>
              <a:buChar char="•"/>
              <a:defRPr/>
            </a:pPr>
            <a:r>
              <a:rPr lang="en-US" altLang="ja-JP" sz="1100" dirty="0" err="1"/>
              <a:t>If you observe that a student seems willing to answer but </a:t>
            </a:r>
            <a:r>
              <a:rPr lang="en-US" altLang="ja-JP" sz="1100" dirty="0"/>
              <a:t>is </a:t>
            </a:r>
            <a:r>
              <a:rPr lang="en-US" altLang="ja-JP" sz="1100" dirty="0" err="1"/>
              <a:t>hesitant, the instructor should invite the student </a:t>
            </a:r>
            <a:r>
              <a:rPr lang="en-US" altLang="ja-JP" sz="1100" dirty="0"/>
              <a:t>to respond. </a:t>
            </a:r>
            <a:endParaRPr lang="en-US" altLang="ja-JP" dirty="0"/>
          </a:p>
          <a:p>
            <a:pPr eaLnBrk="1" hangingPunct="1">
              <a:defRPr/>
            </a:pPr>
            <a:r>
              <a:rPr lang="en-US" altLang="ja-JP" sz="1100" dirty="0"/>
              <a:t>Note: </a:t>
            </a:r>
          </a:p>
          <a:p>
            <a:pPr marL="236596" indent="-236596" eaLnBrk="1" hangingPunct="1">
              <a:buFontTx/>
              <a:buChar char="•"/>
              <a:defRPr/>
            </a:pPr>
            <a:r>
              <a:rPr lang="en-US" altLang="ja-JP" sz="1100" dirty="0" err="1"/>
              <a:t>Ask questions to create opportunities for all students to participate</a:t>
            </a:r>
            <a:r>
              <a:rPr lang="en-US" altLang="ja-JP" sz="1100" dirty="0"/>
              <a:t>, </a:t>
            </a:r>
            <a:r>
              <a:rPr lang="en-US" altLang="ja-JP" sz="1100" dirty="0" err="1"/>
              <a:t>so instructors should avoid asking specific questions </a:t>
            </a:r>
            <a:r>
              <a:rPr lang="en-US" altLang="ja-JP" sz="1100" dirty="0"/>
              <a:t>(</a:t>
            </a:r>
            <a:r>
              <a:rPr lang="en-US" altLang="ja-JP" sz="1100" dirty="0" err="1"/>
              <a:t>asking questions to a particular student</a:t>
            </a:r>
            <a:r>
              <a:rPr lang="en-US" altLang="ja-JP" sz="1100" dirty="0"/>
              <a:t>), </a:t>
            </a:r>
            <a:r>
              <a:rPr lang="en-US" altLang="ja-JP" sz="1100" dirty="0" err="1"/>
              <a:t>and when asking questions, instructors should </a:t>
            </a:r>
            <a:r>
              <a:rPr lang="en-US" altLang="ja-JP" sz="1100" dirty="0"/>
              <a:t>stand </a:t>
            </a:r>
            <a:r>
              <a:rPr lang="en-US" altLang="ja-JP" sz="1100" dirty="0" err="1"/>
              <a:t>at the front of </a:t>
            </a:r>
            <a:r>
              <a:rPr lang="en-US" altLang="ja-JP" sz="1100" dirty="0"/>
              <a:t>the class. </a:t>
            </a:r>
          </a:p>
          <a:p>
            <a:pPr marL="236596" indent="-236596" eaLnBrk="1" hangingPunct="1">
              <a:buFontTx/>
              <a:buChar char="•"/>
              <a:defRPr/>
            </a:pPr>
            <a:r>
              <a:rPr lang="en-US" altLang="ja-JP" sz="1100" dirty="0" err="1"/>
              <a:t>Asking questions to encourage students to think about issues related to </a:t>
            </a:r>
            <a:r>
              <a:rPr lang="en-US" altLang="ja-JP" sz="1100" dirty="0"/>
              <a:t>the </a:t>
            </a:r>
            <a:r>
              <a:rPr lang="en-US" altLang="ja-JP" sz="1100" dirty="0" err="1"/>
              <a:t>lecture</a:t>
            </a:r>
            <a:r>
              <a:rPr lang="en-US" altLang="ja-JP" sz="1100" dirty="0"/>
              <a:t> content, </a:t>
            </a:r>
            <a:r>
              <a:rPr lang="en-US" altLang="ja-JP" sz="1100" dirty="0" err="1"/>
              <a:t>so instructors should not ask challenging questions </a:t>
            </a:r>
            <a:r>
              <a:rPr lang="en-US" altLang="ja-JP" sz="1100" dirty="0"/>
              <a:t>(</a:t>
            </a:r>
            <a:r>
              <a:rPr lang="en-US" altLang="ja-JP" sz="1100" dirty="0" err="1"/>
              <a:t>beyond the students' ability to answer</a:t>
            </a:r>
            <a:r>
              <a:rPr lang="en-US" altLang="ja-JP" sz="1100" dirty="0"/>
              <a:t>) </a:t>
            </a:r>
            <a:r>
              <a:rPr lang="en-US" altLang="ja-JP" sz="1100" dirty="0" err="1"/>
              <a:t>or questions that do not have </a:t>
            </a:r>
            <a:r>
              <a:rPr lang="en-US" altLang="ja-JP" sz="1100" dirty="0"/>
              <a:t>clear </a:t>
            </a:r>
            <a:r>
              <a:rPr lang="en-US" altLang="ja-JP" sz="1100" dirty="0" err="1"/>
              <a:t>answers</a:t>
            </a:r>
            <a:r>
              <a:rPr lang="en-US" altLang="ja-JP" sz="1100" dirty="0"/>
              <a:t>. </a:t>
            </a:r>
          </a:p>
          <a:p>
            <a:pPr marL="236596" indent="-236596" eaLnBrk="1" hangingPunct="1">
              <a:buFontTx/>
              <a:buChar char="•"/>
              <a:defRPr/>
            </a:pPr>
            <a:r>
              <a:rPr lang="en-US" altLang="ja-JP" sz="1100" dirty="0" err="1"/>
              <a:t>If the instructor asks the same question repeatedly and the student is unable to answer</a:t>
            </a:r>
            <a:r>
              <a:rPr lang="en-US" altLang="ja-JP" sz="1100" dirty="0"/>
              <a:t>, </a:t>
            </a:r>
            <a:r>
              <a:rPr lang="en-US" altLang="ja-JP" sz="1100" dirty="0" err="1"/>
              <a:t>the instructor should review their questioning skills</a:t>
            </a:r>
            <a:r>
              <a:rPr lang="en-US" altLang="ja-JP" sz="1100" dirty="0"/>
              <a:t>. </a:t>
            </a:r>
            <a:endParaRPr lang="en-US" sz="1100" dirty="0"/>
          </a:p>
        </p:txBody>
      </p:sp>
    </p:spTree>
    <p:extLst>
      <p:ext uri="{BB962C8B-B14F-4D97-AF65-F5344CB8AC3E}">
        <p14:creationId xmlns:p14="http://schemas.microsoft.com/office/powerpoint/2010/main" val="3573169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4340B59-491D-456A-B465-1E1E9A19B6F4}" type="slidenum">
              <a:rPr lang="en-US" altLang="en-US" smtClean="0">
                <a:latin typeface="Cambria" panose="02040503050406030204" pitchFamily="18" charset="0"/>
                <a:ea typeface="Cambria" panose="02040503050406030204" pitchFamily="18" charset="0"/>
              </a:rPr>
              <a:t>23</a:t>
            </a:fld>
            <a:endParaRPr lang="en-US" altLang="en-US" dirty="0">
              <a:latin typeface="Cambria" panose="02040503050406030204" pitchFamily="18" charset="0"/>
              <a:ea typeface="Cambria" panose="02040503050406030204" pitchFamily="18" charset="0"/>
            </a:endParaRPr>
          </a:p>
        </p:txBody>
      </p:sp>
      <p:sp>
        <p:nvSpPr>
          <p:cNvPr id="75779" name="Rectangle 2"/>
          <p:cNvSpPr>
            <a:spLocks noGrp="1" noRot="1" noChangeAspect="1" noChangeArrowheads="1" noTextEdit="1"/>
          </p:cNvSpPr>
          <p:nvPr>
            <p:ph type="sldImg"/>
          </p:nvPr>
        </p:nvSpPr>
        <p:spPr>
          <a:xfrm>
            <a:off x="952500" y="692150"/>
            <a:ext cx="5316538" cy="2990850"/>
          </a:xfrm>
          <a:ln/>
        </p:spPr>
      </p:sp>
      <p:sp>
        <p:nvSpPr>
          <p:cNvPr id="75780" name="Rectangle 3"/>
          <p:cNvSpPr>
            <a:spLocks noGrp="1" noChangeArrowheads="1"/>
          </p:cNvSpPr>
          <p:nvPr>
            <p:ph type="body" idx="1"/>
          </p:nvPr>
        </p:nvSpPr>
        <p:spPr>
          <a:xfrm>
            <a:off x="473075" y="3848100"/>
            <a:ext cx="6234113" cy="43783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pPr marL="236538" indent="-236538" eaLnBrk="1" hangingPunct="1">
              <a:buFontTx/>
              <a:buChar char="•"/>
            </a:pPr>
            <a:r>
              <a:rPr lang="en-US" altLang="ja-JP" sz="1000" dirty="0">
                <a:latin typeface="Cambria" panose="02040503050406030204" pitchFamily="18" charset="0"/>
                <a:cs typeface="Arial" panose="020B0604020202020204" pitchFamily="34" charset="0"/>
              </a:rPr>
              <a:t>When </a:t>
            </a:r>
            <a:r>
              <a:rPr lang="en-US" altLang="ja-JP" sz="1000" dirty="0" err="1">
                <a:latin typeface="Cambria" panose="02040503050406030204" pitchFamily="18" charset="0"/>
                <a:cs typeface="Arial" panose="020B0604020202020204" pitchFamily="34" charset="0"/>
              </a:rPr>
              <a:t>receiving questions from students</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instructors should demonstrate that they are listening and care about the questions</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However</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instructors should not stand too close to the student asking the question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but should maintain a certain distance so that the student asks in a voice loud enough for other students to hear the question.</a:t>
            </a:r>
            <a:endParaRPr lang="en-US" altLang="ja-JP" sz="1000" dirty="0">
              <a:latin typeface="Cambria" panose="02040503050406030204" pitchFamily="18" charset="0"/>
              <a:cs typeface="Arial" panose="020B0604020202020204" pitchFamily="34" charset="0"/>
            </a:endParaRP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Sometimes students ask long-winded or unclear questions</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Instructors should ask students to clarify their questions to ensure they understand them correctly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Instructors should avoid rushing to answer students before fully understanding their </a:t>
            </a:r>
            <a:r>
              <a:rPr lang="en-US" altLang="ja-JP" sz="1000" dirty="0">
                <a:latin typeface="Cambria" panose="02040503050406030204" pitchFamily="18" charset="0"/>
                <a:cs typeface="Arial" panose="020B0604020202020204" pitchFamily="34" charset="0"/>
              </a:rPr>
              <a:t>questions. </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Thank the student and acknowledge their question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but avoid excessive or insincere praise</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For example</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instead of saying "Your question is wonderful</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say </a:t>
            </a:r>
            <a:r>
              <a:rPr lang="en-US" altLang="ja-JP" sz="1000" dirty="0">
                <a:latin typeface="Cambria" panose="02040503050406030204" pitchFamily="18" charset="0"/>
                <a:cs typeface="Arial" panose="020B0604020202020204" pitchFamily="34" charset="0"/>
              </a:rPr>
              <a:t>"</a:t>
            </a:r>
            <a:r>
              <a:rPr lang="en-US" altLang="ja-JP" sz="1000" dirty="0" err="1">
                <a:latin typeface="Cambria" panose="02040503050406030204" pitchFamily="18" charset="0"/>
                <a:cs typeface="Arial" panose="020B0604020202020204" pitchFamily="34" charset="0"/>
              </a:rPr>
              <a:t>Your question helps </a:t>
            </a:r>
            <a:r>
              <a:rPr lang="en-US" altLang="ja-JP" sz="1000" dirty="0">
                <a:latin typeface="Cambria" panose="02040503050406030204" pitchFamily="18" charset="0"/>
                <a:cs typeface="Arial" panose="020B0604020202020204" pitchFamily="34" charset="0"/>
              </a:rPr>
              <a:t>us </a:t>
            </a:r>
            <a:r>
              <a:rPr lang="en-US" altLang="ja-JP" sz="1000" dirty="0" err="1">
                <a:latin typeface="Cambria" panose="02040503050406030204" pitchFamily="18" charset="0"/>
                <a:cs typeface="Arial" panose="020B0604020202020204" pitchFamily="34" charset="0"/>
              </a:rPr>
              <a:t>explore this issue more deeply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or </a:t>
            </a:r>
            <a:r>
              <a:rPr lang="en-US" altLang="ja-JP" sz="1000" dirty="0">
                <a:latin typeface="Cambria" panose="02040503050406030204" pitchFamily="18" charset="0"/>
                <a:cs typeface="Arial" panose="020B0604020202020204" pitchFamily="34" charset="0"/>
              </a:rPr>
              <a:t>"</a:t>
            </a:r>
            <a:r>
              <a:rPr lang="en-US" altLang="ja-JP" sz="1000" dirty="0" err="1">
                <a:latin typeface="Cambria" panose="02040503050406030204" pitchFamily="18" charset="0"/>
                <a:cs typeface="Arial" panose="020B0604020202020204" pitchFamily="34" charset="0"/>
              </a:rPr>
              <a:t>Your question makes</a:t>
            </a:r>
            <a:r>
              <a:rPr lang="en-US" altLang="ja-JP" sz="1000" dirty="0">
                <a:latin typeface="Cambria" panose="02040503050406030204" pitchFamily="18" charset="0"/>
                <a:cs typeface="Arial" panose="020B0604020202020204" pitchFamily="34" charset="0"/>
              </a:rPr>
              <a:t> us </a:t>
            </a:r>
            <a:r>
              <a:rPr lang="en-US" altLang="ja-JP" sz="1000" dirty="0" err="1">
                <a:latin typeface="Cambria" panose="02040503050406030204" pitchFamily="18" charset="0"/>
                <a:cs typeface="Arial" panose="020B0604020202020204" pitchFamily="34" charset="0"/>
              </a:rPr>
              <a:t>really think about </a:t>
            </a:r>
            <a:r>
              <a:rPr lang="en-US" altLang="ja-JP" sz="1000" dirty="0">
                <a:latin typeface="Cambria" panose="02040503050406030204" pitchFamily="18" charset="0"/>
                <a:cs typeface="Arial" panose="020B0604020202020204" pitchFamily="34" charset="0"/>
              </a:rPr>
              <a:t>whether..."</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Evaluate </a:t>
            </a:r>
            <a:r>
              <a:rPr lang="en-US" altLang="ja-JP" sz="1000" dirty="0">
                <a:latin typeface="Cambria" panose="02040503050406030204" pitchFamily="18" charset="0"/>
                <a:cs typeface="Arial" panose="020B0604020202020204" pitchFamily="34" charset="0"/>
              </a:rPr>
              <a:t>and </a:t>
            </a:r>
            <a:r>
              <a:rPr lang="en-US" altLang="ja-JP" sz="1000" dirty="0" err="1">
                <a:latin typeface="Cambria" panose="02040503050406030204" pitchFamily="18" charset="0"/>
                <a:cs typeface="Arial" panose="020B0604020202020204" pitchFamily="34" charset="0"/>
              </a:rPr>
              <a:t>categorize students' questions</a:t>
            </a:r>
            <a:r>
              <a:rPr lang="en-US" altLang="ja-JP" sz="1000" dirty="0">
                <a:latin typeface="Cambria" panose="02040503050406030204" pitchFamily="18" charset="0"/>
                <a:cs typeface="Arial" panose="020B0604020202020204" pitchFamily="34" charset="0"/>
              </a:rPr>
              <a:t>: </a:t>
            </a:r>
          </a:p>
          <a:p>
            <a:pPr marL="236538" lvl="1" indent="-236538" eaLnBrk="1" hangingPunct="1">
              <a:buFontTx/>
              <a:buChar char="•"/>
            </a:pPr>
            <a:r>
              <a:rPr lang="en-US" altLang="ja-JP" sz="1000" dirty="0" err="1">
                <a:latin typeface="Cambria" panose="02040503050406030204" pitchFamily="18" charset="0"/>
                <a:cs typeface="Arial" panose="020B0604020202020204" pitchFamily="34" charset="0"/>
              </a:rPr>
              <a:t>If the question relates to </a:t>
            </a:r>
            <a:r>
              <a:rPr lang="en-US" altLang="ja-JP" sz="1000" dirty="0">
                <a:latin typeface="Cambria" panose="02040503050406030204" pitchFamily="18" charset="0"/>
                <a:cs typeface="Arial" panose="020B0604020202020204" pitchFamily="34" charset="0"/>
              </a:rPr>
              <a:t>the </a:t>
            </a:r>
            <a:r>
              <a:rPr lang="en-US" altLang="ja-JP" sz="1000" dirty="0" err="1">
                <a:latin typeface="Cambria" panose="02040503050406030204" pitchFamily="18" charset="0"/>
                <a:cs typeface="Arial" panose="020B0604020202020204" pitchFamily="34" charset="0"/>
              </a:rPr>
              <a:t>current</a:t>
            </a:r>
            <a:r>
              <a:rPr lang="en-US" altLang="ja-JP" sz="1000" dirty="0">
                <a:latin typeface="Cambria" panose="02040503050406030204" pitchFamily="18" charset="0"/>
                <a:cs typeface="Arial" panose="020B0604020202020204" pitchFamily="34" charset="0"/>
              </a:rPr>
              <a:t> content </a:t>
            </a:r>
            <a:r>
              <a:rPr lang="en-US" altLang="ja-JP" sz="1000" dirty="0" err="1">
                <a:latin typeface="Cambria" panose="02040503050406030204" pitchFamily="18" charset="0"/>
                <a:cs typeface="Arial" panose="020B0604020202020204" pitchFamily="34" charset="0"/>
              </a:rPr>
              <a:t>of the lecture</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this is an opportunity to generate discussion among the </a:t>
            </a:r>
            <a:r>
              <a:rPr lang="en-US" altLang="ja-JP" sz="1000" dirty="0">
                <a:latin typeface="Cambria" panose="02040503050406030204" pitchFamily="18" charset="0"/>
                <a:cs typeface="Arial" panose="020B0604020202020204" pitchFamily="34" charset="0"/>
              </a:rPr>
              <a:t>students. </a:t>
            </a:r>
          </a:p>
          <a:p>
            <a:pPr marL="236538" lvl="1" indent="-236538" eaLnBrk="1" hangingPunct="1">
              <a:buFontTx/>
              <a:buChar char="•"/>
            </a:pPr>
            <a:r>
              <a:rPr lang="en-US" altLang="ja-JP" sz="1000" dirty="0" err="1">
                <a:latin typeface="Cambria" panose="02040503050406030204" pitchFamily="18" charset="0"/>
                <a:cs typeface="Arial" panose="020B0604020202020204" pitchFamily="34" charset="0"/>
              </a:rPr>
              <a:t>If the question relates to </a:t>
            </a:r>
            <a:r>
              <a:rPr lang="en-US" altLang="ja-JP" sz="1000" dirty="0">
                <a:latin typeface="Cambria" panose="02040503050406030204" pitchFamily="18" charset="0"/>
                <a:cs typeface="Arial" panose="020B0604020202020204" pitchFamily="34" charset="0"/>
              </a:rPr>
              <a:t>the content </a:t>
            </a:r>
            <a:r>
              <a:rPr lang="en-US" altLang="ja-JP" sz="1000" dirty="0" err="1">
                <a:latin typeface="Cambria" panose="02040503050406030204" pitchFamily="18" charset="0"/>
                <a:cs typeface="Arial" panose="020B0604020202020204" pitchFamily="34" charset="0"/>
              </a:rPr>
              <a:t>covered later in</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the lecture</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make a note of it and discuss it when </a:t>
            </a:r>
            <a:r>
              <a:rPr lang="en-US" altLang="ja-JP" sz="1000" dirty="0">
                <a:latin typeface="Cambria" panose="02040503050406030204" pitchFamily="18" charset="0"/>
                <a:cs typeface="Arial" panose="020B0604020202020204" pitchFamily="34" charset="0"/>
              </a:rPr>
              <a:t>that section </a:t>
            </a:r>
            <a:r>
              <a:rPr lang="en-US" altLang="ja-JP" sz="1000" dirty="0" err="1">
                <a:latin typeface="Cambria" panose="02040503050406030204" pitchFamily="18" charset="0"/>
                <a:cs typeface="Arial" panose="020B0604020202020204" pitchFamily="34" charset="0"/>
              </a:rPr>
              <a:t>is reached</a:t>
            </a:r>
            <a:r>
              <a:rPr lang="en-US" altLang="ja-JP" sz="1000" dirty="0">
                <a:latin typeface="Cambria" panose="02040503050406030204" pitchFamily="18" charset="0"/>
                <a:cs typeface="Arial" panose="020B0604020202020204" pitchFamily="34" charset="0"/>
              </a:rPr>
              <a:t>. </a:t>
            </a:r>
          </a:p>
          <a:p>
            <a:pPr marL="236538" lvl="1" indent="-236538" eaLnBrk="1" hangingPunct="1">
              <a:buFontTx/>
              <a:buChar char="•"/>
            </a:pPr>
            <a:r>
              <a:rPr lang="en-US" altLang="ja-JP" sz="1000" dirty="0" err="1">
                <a:latin typeface="Cambria" panose="02040503050406030204" pitchFamily="18" charset="0"/>
                <a:cs typeface="Arial" panose="020B0604020202020204" pitchFamily="34" charset="0"/>
              </a:rPr>
              <a:t>If the question is not related to </a:t>
            </a:r>
            <a:r>
              <a:rPr lang="en-US" altLang="ja-JP" sz="1000" dirty="0">
                <a:latin typeface="Cambria" panose="02040503050406030204" pitchFamily="18" charset="0"/>
                <a:cs typeface="Arial" panose="020B0604020202020204" pitchFamily="34" charset="0"/>
              </a:rPr>
              <a:t>the </a:t>
            </a:r>
            <a:r>
              <a:rPr lang="en-US" altLang="ja-JP" sz="1000" dirty="0" err="1">
                <a:latin typeface="Cambria" panose="02040503050406030204" pitchFamily="18" charset="0"/>
                <a:cs typeface="Arial" panose="020B0604020202020204" pitchFamily="34" charset="0"/>
              </a:rPr>
              <a:t>lecture</a:t>
            </a:r>
            <a:r>
              <a:rPr lang="en-US" altLang="ja-JP" sz="1000" dirty="0">
                <a:latin typeface="Cambria" panose="02040503050406030204" pitchFamily="18" charset="0"/>
                <a:cs typeface="Arial" panose="020B0604020202020204" pitchFamily="34" charset="0"/>
              </a:rPr>
              <a:t> content</a:t>
            </a:r>
            <a:r>
              <a:rPr lang="en-US" altLang="ja-JP" sz="1000" dirty="0" err="1">
                <a:latin typeface="Cambria" panose="02040503050406030204" pitchFamily="18" charset="0"/>
                <a:cs typeface="Arial" panose="020B0604020202020204" pitchFamily="34" charset="0"/>
              </a:rPr>
              <a:t>, it can be discussed privately with the student outside of </a:t>
            </a:r>
            <a:r>
              <a:rPr lang="en-US" altLang="ja-JP" sz="1000" dirty="0">
                <a:latin typeface="Cambria" panose="02040503050406030204" pitchFamily="18" charset="0"/>
                <a:cs typeface="Arial" panose="020B0604020202020204" pitchFamily="34" charset="0"/>
              </a:rPr>
              <a:t>class </a:t>
            </a:r>
            <a:r>
              <a:rPr lang="en-US" altLang="ja-JP" sz="1000" dirty="0" err="1">
                <a:latin typeface="Cambria" panose="02040503050406030204" pitchFamily="18" charset="0"/>
                <a:cs typeface="Arial" panose="020B0604020202020204" pitchFamily="34" charset="0"/>
              </a:rPr>
              <a:t>hours</a:t>
            </a:r>
            <a:r>
              <a:rPr lang="en-US" altLang="ja-JP" sz="1000" dirty="0">
                <a:latin typeface="Cambria" panose="02040503050406030204" pitchFamily="18" charset="0"/>
                <a:cs typeface="Arial" panose="020B0604020202020204" pitchFamily="34" charset="0"/>
              </a:rPr>
              <a:t>. </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If the question relates to </a:t>
            </a:r>
            <a:r>
              <a:rPr lang="en-US" altLang="ja-JP" sz="1000" dirty="0">
                <a:latin typeface="Cambria" panose="02040503050406030204" pitchFamily="18" charset="0"/>
                <a:cs typeface="Arial" panose="020B0604020202020204" pitchFamily="34" charset="0"/>
              </a:rPr>
              <a:t>the </a:t>
            </a:r>
            <a:r>
              <a:rPr lang="en-US" altLang="ja-JP" sz="1000" dirty="0" err="1">
                <a:latin typeface="Cambria" panose="02040503050406030204" pitchFamily="18" charset="0"/>
                <a:cs typeface="Arial" panose="020B0604020202020204" pitchFamily="34" charset="0"/>
              </a:rPr>
              <a:t>current</a:t>
            </a:r>
            <a:r>
              <a:rPr lang="en-US" altLang="ja-JP" sz="1000" dirty="0">
                <a:latin typeface="Cambria" panose="02040503050406030204" pitchFamily="18" charset="0"/>
                <a:cs typeface="Arial" panose="020B0604020202020204" pitchFamily="34" charset="0"/>
              </a:rPr>
              <a:t> content </a:t>
            </a:r>
            <a:r>
              <a:rPr lang="en-US" altLang="ja-JP" sz="1000" dirty="0" err="1">
                <a:latin typeface="Cambria" panose="02040503050406030204" pitchFamily="18" charset="0"/>
                <a:cs typeface="Arial" panose="020B0604020202020204" pitchFamily="34" charset="0"/>
              </a:rPr>
              <a:t>of the lecture</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the instructor should redirect the question back to the student who asked it </a:t>
            </a:r>
            <a:r>
              <a:rPr lang="en-US" altLang="ja-JP" sz="1000" dirty="0">
                <a:latin typeface="Cambria" panose="02040503050406030204" pitchFamily="18" charset="0"/>
                <a:cs typeface="Arial" panose="020B0604020202020204" pitchFamily="34" charset="0"/>
              </a:rPr>
              <a:t>("</a:t>
            </a:r>
            <a:r>
              <a:rPr lang="en-US" altLang="ja-JP" sz="1000" dirty="0" err="1">
                <a:latin typeface="Cambria" panose="02040503050406030204" pitchFamily="18" charset="0"/>
                <a:cs typeface="Arial" panose="020B0604020202020204" pitchFamily="34" charset="0"/>
              </a:rPr>
              <a:t>What do you think about this issue</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Or have you found any ideas for this yet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to give the student an opportunity to present </a:t>
            </a:r>
            <a:r>
              <a:rPr lang="en-US" altLang="ja-JP" sz="1000" dirty="0">
                <a:latin typeface="Cambria" panose="02040503050406030204" pitchFamily="18" charset="0"/>
                <a:cs typeface="Arial" panose="020B0604020202020204" pitchFamily="34" charset="0"/>
              </a:rPr>
              <a:t>their </a:t>
            </a:r>
            <a:r>
              <a:rPr lang="en-US" altLang="ja-JP" sz="1000" dirty="0" err="1">
                <a:latin typeface="Cambria" panose="02040503050406030204" pitchFamily="18" charset="0"/>
                <a:cs typeface="Arial" panose="020B0604020202020204" pitchFamily="34" charset="0"/>
              </a:rPr>
              <a:t>point of </a:t>
            </a:r>
            <a:r>
              <a:rPr lang="en-US" altLang="ja-JP" sz="1000" dirty="0">
                <a:latin typeface="Cambria" panose="02040503050406030204" pitchFamily="18" charset="0"/>
                <a:cs typeface="Arial" panose="020B0604020202020204" pitchFamily="34" charset="0"/>
              </a:rPr>
              <a:t>view. </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Next</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the instructor passes the question to other students in the class to get their opinions</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for example</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"What do the rest of you think about the issue raised by</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Student </a:t>
            </a:r>
            <a:r>
              <a:rPr lang="en-US" altLang="ja-JP" sz="1000" dirty="0">
                <a:latin typeface="Cambria" panose="02040503050406030204" pitchFamily="18" charset="0"/>
                <a:cs typeface="Arial" panose="020B0604020202020204" pitchFamily="34" charset="0"/>
              </a:rPr>
              <a:t>A?" </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After the students have given their opinions</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the instructor summarizes and presents his or her own views on the issues raised by the students</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avoiding the situation where the instructor </a:t>
            </a:r>
            <a:r>
              <a:rPr lang="en-US" altLang="ja-JP" sz="1000" dirty="0">
                <a:latin typeface="Cambria" panose="02040503050406030204" pitchFamily="18" charset="0"/>
                <a:cs typeface="Arial" panose="020B0604020202020204" pitchFamily="34" charset="0"/>
              </a:rPr>
              <a:t>"passes </a:t>
            </a:r>
            <a:r>
              <a:rPr lang="en-US" altLang="ja-JP" sz="1000" dirty="0" err="1">
                <a:latin typeface="Cambria" panose="02040503050406030204" pitchFamily="18" charset="0"/>
                <a:cs typeface="Arial" panose="020B0604020202020204" pitchFamily="34" charset="0"/>
              </a:rPr>
              <a:t>the buck" to the students when he or she does not have an </a:t>
            </a:r>
            <a:r>
              <a:rPr lang="en-US" altLang="ja-JP" sz="1000" dirty="0">
                <a:latin typeface="Cambria" panose="02040503050406030204" pitchFamily="18" charset="0"/>
                <a:cs typeface="Arial" panose="020B0604020202020204" pitchFamily="34" charset="0"/>
              </a:rPr>
              <a:t>answer. </a:t>
            </a:r>
          </a:p>
          <a:p>
            <a:pPr marL="236538" indent="-236538" eaLnBrk="1" hangingPunct="1"/>
            <a:r>
              <a:rPr lang="en-US" altLang="ja-JP" sz="1000" dirty="0">
                <a:latin typeface="Cambria" panose="02040503050406030204" pitchFamily="18" charset="0"/>
                <a:cs typeface="Arial" panose="020B0604020202020204" pitchFamily="34" charset="0"/>
              </a:rPr>
              <a:t>Note: </a:t>
            </a: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Instructors should be honest when they do not have an answer</a:t>
            </a:r>
            <a:r>
              <a:rPr lang="en-US" altLang="ja-JP" sz="1000" dirty="0">
                <a:latin typeface="Cambria" panose="02040503050406030204" pitchFamily="18" charset="0"/>
                <a:cs typeface="Arial" panose="020B0604020202020204" pitchFamily="34" charset="0"/>
              </a:rPr>
              <a:t>, </a:t>
            </a:r>
            <a:r>
              <a:rPr lang="en-US" altLang="ja-JP" sz="1000" dirty="0" err="1">
                <a:latin typeface="Cambria" panose="02040503050406030204" pitchFamily="18" charset="0"/>
                <a:cs typeface="Arial" panose="020B0604020202020204" pitchFamily="34" charset="0"/>
              </a:rPr>
              <a:t>and avoid giving </a:t>
            </a:r>
            <a:r>
              <a:rPr lang="en-US" altLang="ja-JP" sz="1000" dirty="0">
                <a:latin typeface="Cambria" panose="02040503050406030204" pitchFamily="18" charset="0"/>
                <a:cs typeface="Arial" panose="020B0604020202020204" pitchFamily="34" charset="0"/>
              </a:rPr>
              <a:t>vague </a:t>
            </a:r>
            <a:r>
              <a:rPr lang="en-US" altLang="ja-JP" sz="1000" dirty="0" err="1">
                <a:latin typeface="Cambria" panose="02040503050406030204" pitchFamily="18" charset="0"/>
                <a:cs typeface="Arial" panose="020B0604020202020204" pitchFamily="34" charset="0"/>
              </a:rPr>
              <a:t>or evasive responses.</a:t>
            </a:r>
            <a:endParaRPr lang="en-US" altLang="ja-JP" sz="1000" dirty="0">
              <a:latin typeface="Cambria" panose="02040503050406030204" pitchFamily="18" charset="0"/>
              <a:cs typeface="Arial" panose="020B0604020202020204" pitchFamily="34" charset="0"/>
            </a:endParaRPr>
          </a:p>
          <a:p>
            <a:pPr marL="236538" indent="-236538" eaLnBrk="1" hangingPunct="1">
              <a:buFontTx/>
              <a:buChar char="•"/>
            </a:pPr>
            <a:r>
              <a:rPr lang="en-US" altLang="ja-JP" sz="1000" dirty="0" err="1">
                <a:latin typeface="Cambria" panose="02040503050406030204" pitchFamily="18" charset="0"/>
                <a:cs typeface="Arial" panose="020B0604020202020204" pitchFamily="34" charset="0"/>
              </a:rPr>
              <a:t>If the instructor is the only one who can answer the student's question, the instructor should answer directly</a:t>
            </a:r>
            <a:r>
              <a:rPr lang="en-US" altLang="ja-JP" sz="1000" dirty="0">
                <a:latin typeface="Cambria" panose="02040503050406030204" pitchFamily="18" charset="0"/>
                <a:cs typeface="Arial" panose="020B0604020202020204" pitchFamily="34" charset="0"/>
              </a:rPr>
              <a:t>. </a:t>
            </a:r>
            <a:endParaRPr lang="en-US" altLang="en-US" sz="10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877604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31F8EBC-7108-49B3-82DE-EC04C6E608F8}" type="slidenum">
              <a:rPr lang="en-US" altLang="en-US" smtClean="0">
                <a:latin typeface="Cambria" panose="02040503050406030204" pitchFamily="18" charset="0"/>
                <a:ea typeface="Cambria" panose="02040503050406030204" pitchFamily="18" charset="0"/>
              </a:rPr>
              <a:t>24</a:t>
            </a:fld>
            <a:endParaRPr lang="en-US" altLang="en-US" dirty="0">
              <a:latin typeface="Cambria" panose="02040503050406030204" pitchFamily="18" charset="0"/>
              <a:ea typeface="Cambria" panose="02040503050406030204" pitchFamily="18" charset="0"/>
            </a:endParaRPr>
          </a:p>
        </p:txBody>
      </p:sp>
      <p:sp>
        <p:nvSpPr>
          <p:cNvPr id="77827" name="Rectangle 2"/>
          <p:cNvSpPr>
            <a:spLocks noGrp="1" noRot="1" noChangeAspect="1" noChangeArrowheads="1" noTextEdit="1"/>
          </p:cNvSpPr>
          <p:nvPr>
            <p:ph type="sldImg"/>
          </p:nvPr>
        </p:nvSpPr>
        <p:spPr>
          <a:xfrm>
            <a:off x="909638" y="744538"/>
            <a:ext cx="4940300" cy="2779712"/>
          </a:xfrm>
          <a:ln/>
        </p:spPr>
      </p:sp>
      <p:sp>
        <p:nvSpPr>
          <p:cNvPr id="77828" name="Rectangle 3"/>
          <p:cNvSpPr>
            <a:spLocks noGrp="1" noChangeArrowheads="1"/>
          </p:cNvSpPr>
          <p:nvPr>
            <p:ph type="body" idx="1"/>
          </p:nvPr>
        </p:nvSpPr>
        <p:spPr>
          <a:xfrm>
            <a:off x="1025525" y="4460875"/>
            <a:ext cx="5208588"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en-US" altLang="ja-JP" sz="1100" dirty="0" err="1">
                <a:latin typeface="Cambria" panose="02040503050406030204" pitchFamily="18" charset="0"/>
                <a:cs typeface="Arial" panose="020B0604020202020204" pitchFamily="34" charset="0"/>
              </a:rPr>
              <a:t>Instructors should not engage in arguments with students that are </a:t>
            </a:r>
            <a:r>
              <a:rPr lang="en-US" altLang="ja-JP" sz="1100" dirty="0">
                <a:latin typeface="Cambria" panose="02040503050406030204" pitchFamily="18" charset="0"/>
                <a:cs typeface="Arial" panose="020B0604020202020204" pitchFamily="34" charset="0"/>
              </a:rPr>
              <a:t>competitive</a:t>
            </a:r>
            <a:r>
              <a:rPr lang="en-US" altLang="ja-JP" sz="1100" dirty="0" err="1">
                <a:latin typeface="Cambria" panose="02040503050406030204" pitchFamily="18" charset="0"/>
                <a:cs typeface="Arial" panose="020B0604020202020204" pitchFamily="34" charset="0"/>
              </a:rPr>
              <a:t> in nature</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Doing so will create a tense classroom atmosphere and cause students to become uncooperative and react </a:t>
            </a:r>
            <a:r>
              <a:rPr lang="en-US" altLang="ja-JP" sz="1100" dirty="0">
                <a:latin typeface="Cambria" panose="02040503050406030204" pitchFamily="18" charset="0"/>
                <a:cs typeface="Arial" panose="020B0604020202020204" pitchFamily="34" charset="0"/>
              </a:rPr>
              <a:t>negatively. </a:t>
            </a:r>
          </a:p>
          <a:p>
            <a:pPr marL="236538" indent="-236538" eaLnBrk="1" hangingPunct="1">
              <a:buFontTx/>
              <a:buChar char="•"/>
            </a:pPr>
            <a:r>
              <a:rPr lang="en-US" altLang="ja-JP" sz="1100" dirty="0" err="1">
                <a:latin typeface="Cambria" panose="02040503050406030204" pitchFamily="18" charset="0"/>
                <a:cs typeface="Arial" panose="020B0604020202020204" pitchFamily="34" charset="0"/>
              </a:rPr>
              <a:t>Instructors should also </a:t>
            </a:r>
            <a:r>
              <a:rPr lang="en-US" altLang="ja-JP" sz="1100" dirty="0">
                <a:latin typeface="Cambria" panose="02040503050406030204" pitchFamily="18" charset="0"/>
                <a:cs typeface="Arial" panose="020B0604020202020204" pitchFamily="34" charset="0"/>
              </a:rPr>
              <a:t>pay attention </a:t>
            </a:r>
            <a:r>
              <a:rPr lang="en-US" altLang="ja-JP" sz="1100" dirty="0" err="1">
                <a:latin typeface="Cambria" panose="02040503050406030204" pitchFamily="18" charset="0"/>
                <a:cs typeface="Arial" panose="020B0604020202020204" pitchFamily="34" charset="0"/>
              </a:rPr>
              <a:t>to observe and promptly adjust students who are quick to speak up</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dominate the opinions of other students</a:t>
            </a:r>
            <a:r>
              <a:rPr lang="en-US" altLang="ja-JP" sz="1100" dirty="0">
                <a:latin typeface="Cambria" panose="02040503050406030204" pitchFamily="18" charset="0"/>
                <a:cs typeface="Arial" panose="020B0604020202020204" pitchFamily="34" charset="0"/>
              </a:rPr>
              <a:t>, or </a:t>
            </a:r>
            <a:r>
              <a:rPr lang="en-US" altLang="ja-JP" sz="1100" dirty="0" err="1">
                <a:latin typeface="Cambria" panose="02040503050406030204" pitchFamily="18" charset="0"/>
                <a:cs typeface="Arial" panose="020B0604020202020204" pitchFamily="34" charset="0"/>
              </a:rPr>
              <a:t>want to show off more than </a:t>
            </a:r>
            <a:r>
              <a:rPr lang="en-US" altLang="ja-JP" sz="1100" dirty="0">
                <a:latin typeface="Cambria" panose="02040503050406030204" pitchFamily="18" charset="0"/>
                <a:cs typeface="Arial" panose="020B0604020202020204" pitchFamily="34" charset="0"/>
              </a:rPr>
              <a:t>other</a:t>
            </a:r>
            <a:r>
              <a:rPr lang="en-US" altLang="ja-JP" sz="1100" dirty="0" err="1">
                <a:latin typeface="Cambria" panose="02040503050406030204" pitchFamily="18" charset="0"/>
                <a:cs typeface="Arial" panose="020B0604020202020204" pitchFamily="34" charset="0"/>
              </a:rPr>
              <a:t> students</a:t>
            </a:r>
            <a:r>
              <a:rPr lang="en-US" altLang="ja-JP" sz="1100" dirty="0">
                <a:latin typeface="Cambria" panose="02040503050406030204" pitchFamily="18" charset="0"/>
                <a:cs typeface="Arial" panose="020B0604020202020204" pitchFamily="34" charset="0"/>
              </a:rPr>
              <a:t>. </a:t>
            </a:r>
          </a:p>
          <a:p>
            <a:pPr marL="236538" indent="-236538" eaLnBrk="1" hangingPunct="1">
              <a:buFontTx/>
              <a:buChar char="•"/>
            </a:pPr>
            <a:r>
              <a:rPr lang="en-US" altLang="ja-JP" sz="1100" dirty="0">
                <a:latin typeface="Cambria" panose="02040503050406030204" pitchFamily="18" charset="0"/>
                <a:cs typeface="Arial" panose="020B0604020202020204" pitchFamily="34" charset="0"/>
              </a:rPr>
              <a:t>When </a:t>
            </a:r>
            <a:r>
              <a:rPr lang="en-US" altLang="ja-JP" sz="1100" dirty="0" err="1">
                <a:latin typeface="Cambria" panose="02040503050406030204" pitchFamily="18" charset="0"/>
                <a:cs typeface="Arial" panose="020B0604020202020204" pitchFamily="34" charset="0"/>
              </a:rPr>
              <a:t>asking and answering questions</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instructors should not adopt a challenging or condescending attitude toward students</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Instructors should not pose challenging questions to students or criticize students' questions. </a:t>
            </a:r>
            <a:r>
              <a:rPr lang="en-US" altLang="ja-JP" sz="1100" dirty="0" err="1">
                <a:latin typeface="Cambria" panose="02040503050406030204" pitchFamily="18" charset="0"/>
                <a:ea typeface="ヒラギノ角ゴ Pro W3" pitchFamily="-92" charset="-128"/>
                <a:cs typeface="Arial" panose="020B0604020202020204" pitchFamily="34" charset="0"/>
              </a:rPr>
              <a:t>In </a:t>
            </a:r>
            <a:r>
              <a:rPr lang="en-US" altLang="ja-JP" sz="1100" dirty="0" err="1">
                <a:latin typeface="ヒラギノ角ゴ Pro W3" pitchFamily="-92" charset="-128"/>
                <a:ea typeface="ヒラギノ角ゴ Pro W3" pitchFamily="-92" charset="-128"/>
                <a:cs typeface="Arial" panose="020B0604020202020204" pitchFamily="34" charset="0"/>
              </a:rPr>
              <a:t>addition, instructors should </a:t>
            </a:r>
            <a:r>
              <a:rPr lang="en-US" altLang="ja-JP" sz="1100" dirty="0" err="1">
                <a:latin typeface="Cambria" panose="02040503050406030204" pitchFamily="18" charset="0"/>
                <a:ea typeface="ヒラギノ角ゴ Pro W3" pitchFamily="-92" charset="-128"/>
                <a:cs typeface="Arial" panose="020B0604020202020204" pitchFamily="34" charset="0"/>
              </a:rPr>
              <a:t>observe and take </a:t>
            </a:r>
            <a:r>
              <a:rPr lang="en-US" altLang="ja-JP" sz="1100" dirty="0" err="1">
                <a:latin typeface="Lucida Grande" pitchFamily="-92" charset="0"/>
                <a:cs typeface="Arial" panose="020B0604020202020204" pitchFamily="34" charset="0"/>
              </a:rPr>
              <a:t>timely </a:t>
            </a:r>
            <a:r>
              <a:rPr lang="en-US" altLang="ja-JP" sz="1100" dirty="0" err="1">
                <a:latin typeface="Cambria" panose="02040503050406030204" pitchFamily="18" charset="0"/>
                <a:ea typeface="ヒラギノ角ゴ Pro W3" pitchFamily="-92" charset="-128"/>
                <a:cs typeface="Arial" panose="020B0604020202020204" pitchFamily="34" charset="0"/>
              </a:rPr>
              <a:t>action </a:t>
            </a:r>
            <a:r>
              <a:rPr lang="en-US" altLang="ja-JP" sz="1100" dirty="0" err="1">
                <a:latin typeface="Lucida Grande" pitchFamily="-92" charset="0"/>
                <a:cs typeface="Arial" panose="020B0604020202020204" pitchFamily="34" charset="0"/>
              </a:rPr>
              <a:t>when they notice a student speaking in a tone that criticizes other students. Instructors should ask that student to respect other students. If necessary, instructors may ask that student to leave the classroom.</a:t>
            </a:r>
            <a:endParaRPr lang="en-US" altLang="ja-JP" sz="1100" dirty="0">
              <a:latin typeface="Lucida Grande" pitchFamily="-92" charset="0"/>
              <a:cs typeface="Arial" panose="020B0604020202020204" pitchFamily="34" charset="0"/>
            </a:endParaRPr>
          </a:p>
          <a:p>
            <a:pPr marL="236538" indent="-236538" eaLnBrk="1" hangingPunct="1">
              <a:buFontTx/>
              <a:buChar char="•"/>
            </a:pPr>
            <a:r>
              <a:rPr lang="en-US" altLang="ja-JP" sz="1100" dirty="0">
                <a:latin typeface="Lucida Grande" pitchFamily="-92" charset="0"/>
                <a:cs typeface="Arial" panose="020B0604020202020204" pitchFamily="34" charset="0"/>
              </a:rPr>
              <a:t>When </a:t>
            </a:r>
            <a:r>
              <a:rPr lang="en-US" altLang="ja-JP" sz="1100" dirty="0" err="1">
                <a:latin typeface="Lucida Grande" pitchFamily="-92" charset="0"/>
                <a:cs typeface="Arial" panose="020B0604020202020204" pitchFamily="34" charset="0"/>
              </a:rPr>
              <a:t>asking and answering questions</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instructors should create opportunities for all students to participate</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rather than focusing on just a few students</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Instructors should not use difficult questions to embarrass students</a:t>
            </a:r>
            <a:r>
              <a:rPr lang="en-US" altLang="ja-JP" sz="1100" dirty="0">
                <a:latin typeface="Lucida Grande" pitchFamily="-92" charset="0"/>
                <a:cs typeface="Arial" panose="020B0604020202020204" pitchFamily="34" charset="0"/>
              </a:rPr>
              <a:t>. </a:t>
            </a:r>
          </a:p>
          <a:p>
            <a:pPr marL="236538" indent="-236538" eaLnBrk="1" hangingPunct="1">
              <a:buFontTx/>
              <a:buChar char="•"/>
            </a:pPr>
            <a:r>
              <a:rPr lang="en-US" altLang="ja-JP" sz="1100" dirty="0">
                <a:latin typeface="Lucida Grande" pitchFamily="-92" charset="0"/>
                <a:cs typeface="Arial" panose="020B0604020202020204" pitchFamily="34" charset="0"/>
              </a:rPr>
              <a:t>When </a:t>
            </a:r>
            <a:r>
              <a:rPr lang="en-US" altLang="ja-JP" sz="1100" dirty="0" err="1">
                <a:latin typeface="Lucida Grande" pitchFamily="-92" charset="0"/>
                <a:cs typeface="Arial" panose="020B0604020202020204" pitchFamily="34" charset="0"/>
              </a:rPr>
              <a:t>asking or answering questions</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teachers should stand </a:t>
            </a:r>
            <a:r>
              <a:rPr lang="en-US" altLang="ja-JP" sz="1100" dirty="0">
                <a:latin typeface="Lucida Grande" pitchFamily="-92" charset="0"/>
                <a:cs typeface="Arial" panose="020B0604020202020204" pitchFamily="34" charset="0"/>
              </a:rPr>
              <a:t>in </a:t>
            </a:r>
            <a:r>
              <a:rPr lang="en-US" altLang="ja-JP" sz="1100" dirty="0" err="1">
                <a:latin typeface="Lucida Grande" pitchFamily="-92" charset="0"/>
                <a:cs typeface="Arial" panose="020B0604020202020204" pitchFamily="34" charset="0"/>
              </a:rPr>
              <a:t>a relaxed posture</a:t>
            </a:r>
            <a:r>
              <a:rPr lang="en-US" altLang="ja-JP" sz="1100" dirty="0">
                <a:latin typeface="Lucida Grande" pitchFamily="-92" charset="0"/>
                <a:cs typeface="Arial" panose="020B0604020202020204" pitchFamily="34" charset="0"/>
              </a:rPr>
              <a:t>, </a:t>
            </a:r>
            <a:r>
              <a:rPr lang="en-US" altLang="ja-JP" sz="1100" dirty="0" err="1">
                <a:latin typeface="Lucida Grande" pitchFamily="-92" charset="0"/>
                <a:cs typeface="Arial" panose="020B0604020202020204" pitchFamily="34" charset="0"/>
              </a:rPr>
              <a:t>avoiding standing with arms crossed or hands on </a:t>
            </a:r>
            <a:r>
              <a:rPr lang="en-US" altLang="ja-JP" sz="1100" dirty="0">
                <a:latin typeface="Lucida Grande" pitchFamily="-92" charset="0"/>
                <a:cs typeface="Arial" panose="020B0604020202020204" pitchFamily="34" charset="0"/>
              </a:rPr>
              <a:t>hips.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7086985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8557FFDD-B479-2CBB-4C0F-3EF41E68A015}"/>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B5141CB6-B4B7-EF32-0C47-21A79D466159}"/>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F1D891EF-3B85-D9C1-B05B-6BFB49566C3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11341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B5881503-04F3-B329-7632-4943AAAF2265}"/>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907208A7-8CCD-126E-6200-4B748D80122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636A01E2-4316-6A61-273C-B86F3EEA44F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3822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91C5829-5D94-4F10-9334-3DBF64DB70DF}" type="slidenum">
              <a:rPr lang="en-US" altLang="en-US">
                <a:latin typeface="Cambria" panose="02040503050406030204" pitchFamily="18" charset="0"/>
                <a:ea typeface="Cambria" panose="02040503050406030204" pitchFamily="18" charset="0"/>
              </a:rPr>
              <a:t>5</a:t>
            </a:fld>
            <a:endParaRPr lang="en-US" altLang="en-US" dirty="0">
              <a:latin typeface="Cambria" panose="02040503050406030204" pitchFamily="18" charset="0"/>
              <a:ea typeface="Cambria" panose="02040503050406030204" pitchFamily="18" charset="0"/>
            </a:endParaRPr>
          </a:p>
        </p:txBody>
      </p:sp>
      <p:sp>
        <p:nvSpPr>
          <p:cNvPr id="120835" name="Rectangle 2"/>
          <p:cNvSpPr>
            <a:spLocks noGrp="1" noRot="1" noChangeAspect="1" noChangeArrowheads="1" noTextEdit="1"/>
          </p:cNvSpPr>
          <p:nvPr>
            <p:ph type="sldImg"/>
          </p:nvPr>
        </p:nvSpPr>
        <p:spPr>
          <a:xfrm>
            <a:off x="909638" y="744538"/>
            <a:ext cx="4940300" cy="2779712"/>
          </a:xfrm>
          <a:ln/>
        </p:spPr>
      </p:sp>
      <p:sp>
        <p:nvSpPr>
          <p:cNvPr id="151556" name="Rectangle 3"/>
          <p:cNvSpPr>
            <a:spLocks noGrp="1" noChangeArrowheads="1"/>
          </p:cNvSpPr>
          <p:nvPr>
            <p:ph type="body" idx="1"/>
          </p:nvPr>
        </p:nvSpPr>
        <p:spPr>
          <a:xfrm>
            <a:off x="1025525" y="4460875"/>
            <a:ext cx="5367338" cy="4224338"/>
          </a:xfrm>
          <a:ln/>
        </p:spPr>
        <p:txBody>
          <a:bodyPr/>
          <a:lstStyle/>
          <a:p>
            <a:pPr eaLnBrk="1" hangingPunct="1">
              <a:defRPr/>
            </a:pPr>
            <a:r>
              <a:rPr lang="vi-VN" sz="1100" dirty="0"/>
              <a:t>The lecturer's standing position will show what is happening in the classroom and what role the lecturer is playing.</a:t>
            </a:r>
          </a:p>
          <a:p>
            <a:pPr marL="236596" indent="-236596" eaLnBrk="1" hangingPunct="1">
              <a:buFontTx/>
              <a:buChar char="•"/>
              <a:defRPr/>
            </a:pPr>
            <a:r>
              <a:rPr lang="vi-VN" sz="1100" dirty="0"/>
              <a:t>When presenting traditional content on slides, the instructor should stand at the front of the classroom so that students are aware that the instructor is delivering content. At this time, the instructor plays the role of lecturer.</a:t>
            </a:r>
          </a:p>
          <a:p>
            <a:pPr marL="236596" indent="-236596" eaLnBrk="1" hangingPunct="1">
              <a:buFontTx/>
              <a:buChar char="•"/>
              <a:defRPr/>
            </a:pPr>
            <a:r>
              <a:rPr lang="vi-VN" sz="1100" dirty="0"/>
              <a:t>When the instructor presents an issue for students to discuss, the instructor should stand in the middle of the classroom, facing all students so that students are aware that the instructor is leading the discussion. At this point, the instructor acts as a facilitator and supporter.</a:t>
            </a:r>
          </a:p>
          <a:p>
            <a:pPr marL="236596" indent="-236596" eaLnBrk="1" hangingPunct="1">
              <a:buFontTx/>
              <a:buChar char="•"/>
              <a:defRPr/>
            </a:pPr>
            <a:r>
              <a:rPr lang="vi-VN" sz="1100" dirty="0"/>
              <a:t>In some cases, when giving students the initiative (for example, students representing the group to present the results of group discussions), the instructor stands behind the learner and may join other learners in asking questions to the learner who is presenting. In this case, the instructor acts as a participant.</a:t>
            </a:r>
            <a:endParaRPr lang="en-US" sz="1100" dirty="0"/>
          </a:p>
        </p:txBody>
      </p:sp>
    </p:spTree>
    <p:extLst>
      <p:ext uri="{BB962C8B-B14F-4D97-AF65-F5344CB8AC3E}">
        <p14:creationId xmlns:p14="http://schemas.microsoft.com/office/powerpoint/2010/main" val="5221521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C2390CF3-CD34-1FD7-13CF-AA207063560C}"/>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710FB2A5-D84A-64B0-EB0E-86EC7B7E6F4B}"/>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F11885E0-55EF-2238-8076-4CB3A88A2B6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03951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48509E0-399E-4007-9F6E-EA7BA357F0F7}" type="slidenum">
              <a:rPr lang="en-US" altLang="en-US">
                <a:latin typeface="Cambria" panose="02040503050406030204" pitchFamily="18" charset="0"/>
                <a:ea typeface="Cambria" panose="02040503050406030204" pitchFamily="18" charset="0"/>
              </a:rPr>
              <a:t>31</a:t>
            </a:fld>
            <a:endParaRPr lang="en-US" altLang="en-US" dirty="0">
              <a:latin typeface="Cambria" panose="02040503050406030204" pitchFamily="18" charset="0"/>
              <a:ea typeface="Cambria" panose="02040503050406030204" pitchFamily="18" charset="0"/>
            </a:endParaRPr>
          </a:p>
        </p:txBody>
      </p:sp>
      <p:sp>
        <p:nvSpPr>
          <p:cNvPr id="36867" name="Rectangle 2"/>
          <p:cNvSpPr>
            <a:spLocks noGrp="1" noRot="1" noChangeAspect="1" noChangeArrowheads="1" noTextEdit="1"/>
          </p:cNvSpPr>
          <p:nvPr>
            <p:ph type="sldImg"/>
          </p:nvPr>
        </p:nvSpPr>
        <p:spPr>
          <a:xfrm>
            <a:off x="909638" y="744538"/>
            <a:ext cx="4940300" cy="2779712"/>
          </a:xfrm>
          <a:ln/>
        </p:spPr>
      </p:sp>
      <p:sp>
        <p:nvSpPr>
          <p:cNvPr id="36868" name="Rectangle 3"/>
          <p:cNvSpPr>
            <a:spLocks noGrp="1" noChangeArrowheads="1"/>
          </p:cNvSpPr>
          <p:nvPr>
            <p:ph type="body" idx="1"/>
          </p:nvPr>
        </p:nvSpPr>
        <p:spPr>
          <a:xfrm>
            <a:off x="1025525" y="4460875"/>
            <a:ext cx="5208588"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ja-JP" sz="1100" dirty="0" err="1">
                <a:latin typeface="Cambria" panose="02040503050406030204" pitchFamily="18" charset="0"/>
                <a:cs typeface="Arial" panose="020B0604020202020204" pitchFamily="34" charset="0"/>
              </a:rPr>
              <a:t>With the above training methods of the Program</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instructors will play the role of facilitating the learning process of learners</a:t>
            </a:r>
            <a:r>
              <a:rPr lang="en-US" altLang="ja-JP" sz="1100" dirty="0">
                <a:latin typeface="Cambria" panose="02040503050406030204" pitchFamily="18" charset="0"/>
                <a:cs typeface="Arial" panose="020B0604020202020204" pitchFamily="34" charset="0"/>
              </a:rPr>
              <a:t>, </a:t>
            </a:r>
            <a:r>
              <a:rPr lang="en-US" altLang="ja-JP" sz="1100" dirty="0" err="1">
                <a:latin typeface="Cambria" panose="02040503050406030204" pitchFamily="18" charset="0"/>
                <a:cs typeface="Arial" panose="020B0604020202020204" pitchFamily="34" charset="0"/>
              </a:rPr>
              <a:t>rather than imposing</a:t>
            </a:r>
            <a:r>
              <a:rPr lang="en-US" altLang="ja-JP" sz="1100" dirty="0">
                <a:latin typeface="Cambria" panose="02040503050406030204" pitchFamily="18" charset="0"/>
                <a:cs typeface="Arial" panose="020B0604020202020204" pitchFamily="34" charset="0"/>
              </a:rPr>
              <a:t> content. </a:t>
            </a:r>
            <a:r>
              <a:rPr lang="en-US" altLang="ja-JP" sz="1100" dirty="0" err="1">
                <a:latin typeface="Cambria" panose="02040503050406030204" pitchFamily="18" charset="0"/>
                <a:cs typeface="Arial" panose="020B0604020202020204" pitchFamily="34" charset="0"/>
              </a:rPr>
              <a:t>This ToT course will equip instructors with essential teaching skills so that they have the capacity to fulfill </a:t>
            </a:r>
            <a:r>
              <a:rPr lang="en-US" altLang="ja-JP" sz="1100" dirty="0">
                <a:latin typeface="Cambria" panose="02040503050406030204" pitchFamily="18" charset="0"/>
                <a:cs typeface="Arial" panose="020B0604020202020204" pitchFamily="34" charset="0"/>
              </a:rPr>
              <a:t>their </a:t>
            </a:r>
            <a:r>
              <a:rPr lang="en-US" altLang="ja-JP" sz="1100" dirty="0" err="1">
                <a:latin typeface="Cambria" panose="02040503050406030204" pitchFamily="18" charset="0"/>
                <a:cs typeface="Arial" panose="020B0604020202020204" pitchFamily="34" charset="0"/>
              </a:rPr>
              <a:t>role</a:t>
            </a:r>
            <a:r>
              <a:rPr lang="en-US" altLang="ja-JP" sz="1100" dirty="0">
                <a:latin typeface="Cambria" panose="02040503050406030204" pitchFamily="18" charset="0"/>
                <a:cs typeface="Arial" panose="020B0604020202020204" pitchFamily="34" charset="0"/>
              </a:rPr>
              <a:t>.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3929937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B5FFCD2-93C1-422F-AFDC-A0FD4F995FAE}" type="slidenum">
              <a:rPr lang="en-US" altLang="en-US" smtClean="0">
                <a:latin typeface="Cambria" panose="02040503050406030204" pitchFamily="18" charset="0"/>
                <a:ea typeface="Cambria" panose="02040503050406030204" pitchFamily="18" charset="0"/>
              </a:rPr>
              <a:t>37</a:t>
            </a:fld>
            <a:endParaRPr lang="en-US" altLang="en-US" dirty="0">
              <a:latin typeface="Cambria" panose="02040503050406030204" pitchFamily="18" charset="0"/>
              <a:ea typeface="Cambria" panose="02040503050406030204" pitchFamily="18" charset="0"/>
            </a:endParaRPr>
          </a:p>
        </p:txBody>
      </p:sp>
      <p:sp>
        <p:nvSpPr>
          <p:cNvPr id="126979" name="Rectangle 2"/>
          <p:cNvSpPr>
            <a:spLocks noGrp="1" noRot="1" noChangeAspect="1" noChangeArrowheads="1" noTextEdit="1"/>
          </p:cNvSpPr>
          <p:nvPr>
            <p:ph type="sldImg"/>
          </p:nvPr>
        </p:nvSpPr>
        <p:spPr>
          <a:xfrm>
            <a:off x="434975" y="711200"/>
            <a:ext cx="6232525" cy="3506788"/>
          </a:xfrm>
          <a:ln/>
        </p:spPr>
      </p:sp>
      <p:sp>
        <p:nvSpPr>
          <p:cNvPr id="126980" name="Rectangle 3"/>
          <p:cNvSpPr>
            <a:spLocks noGrp="1" noChangeArrowheads="1"/>
          </p:cNvSpPr>
          <p:nvPr>
            <p:ph type="body" idx="1"/>
          </p:nvPr>
        </p:nvSpPr>
        <p:spPr>
          <a:xfrm>
            <a:off x="944563" y="4460875"/>
            <a:ext cx="5213350"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vi-VN" altLang="en-US" sz="1100" dirty="0">
                <a:latin typeface="Cambria" panose="02040503050406030204" pitchFamily="18" charset="0"/>
                <a:cs typeface="Arial" panose="020B0604020202020204" pitchFamily="34" charset="0"/>
              </a:rPr>
              <a:t>Ensure that the objectives of the lecture are achieved: If, at the beginning of the lecture, the lecturer has agreed with the students on the learning objectives, then at the end of the lecture, the lecturer should review with the students whether the objectives have been achieved and how they have been achieved.</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Conducting a training course is like delivering a service to customers if you consider the students as the instructor's customers. In this case, the instructor needs to create opportunities for trainees to express (either verbally or in writing) whether their expectations for the course have been met and how satisfied they are.</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The students' feedback on the content and methods will help the instructor make adjustments not only for future lectures, but also for the current lecture. For example, after completing part 1 of the course, if students comment that the instructor explained the content too quickly and lacked illustrative examples, preventing them from fully grasping the content, the instructor needs to explain more clearly and slowly, accompanied by vivid illustrative examples in the next section of the content.    </a:t>
            </a:r>
            <a:endParaRPr lang="en-AU"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143287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3AE315F-0568-4D83-A07F-7BF06CE3DE57}" type="slidenum">
              <a:rPr lang="en-US" altLang="en-US" smtClean="0">
                <a:latin typeface="Cambria" panose="02040503050406030204" pitchFamily="18" charset="0"/>
                <a:ea typeface="Cambria" panose="02040503050406030204" pitchFamily="18" charset="0"/>
              </a:rPr>
              <a:t>38</a:t>
            </a:fld>
            <a:endParaRPr lang="en-US" altLang="en-US" dirty="0">
              <a:latin typeface="Cambria" panose="02040503050406030204" pitchFamily="18" charset="0"/>
              <a:ea typeface="Cambria" panose="02040503050406030204" pitchFamily="18" charset="0"/>
            </a:endParaRPr>
          </a:p>
        </p:txBody>
      </p:sp>
      <p:sp>
        <p:nvSpPr>
          <p:cNvPr id="129027" name="Rectangle 2"/>
          <p:cNvSpPr>
            <a:spLocks noGrp="1" noRot="1" noChangeAspect="1" noChangeArrowheads="1" noTextEdit="1"/>
          </p:cNvSpPr>
          <p:nvPr>
            <p:ph type="sldImg"/>
          </p:nvPr>
        </p:nvSpPr>
        <p:spPr>
          <a:xfrm>
            <a:off x="909638" y="744538"/>
            <a:ext cx="4940300" cy="2779712"/>
          </a:xfrm>
          <a:ln/>
        </p:spPr>
      </p:sp>
      <p:sp>
        <p:nvSpPr>
          <p:cNvPr id="129028" name="Rectangle 3"/>
          <p:cNvSpPr>
            <a:spLocks noGrp="1" noChangeArrowheads="1"/>
          </p:cNvSpPr>
          <p:nvPr>
            <p:ph type="body" idx="1"/>
          </p:nvPr>
        </p:nvSpPr>
        <p:spPr>
          <a:xfrm>
            <a:off x="1025525" y="4460875"/>
            <a:ext cx="5051425" cy="42243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vi-VN" altLang="en-US" sz="1100" dirty="0">
                <a:latin typeface="Cambria" panose="02040503050406030204" pitchFamily="18" charset="0"/>
                <a:cs typeface="Arial" panose="020B0604020202020204" pitchFamily="34" charset="0"/>
              </a:rPr>
              <a:t>Evaluation during lectures helps instructors make timely adjustments to content and methods. Typically, instructors should observe and receive feedback from students immediately after the first part of the course so that they can make timely adjustments in the next part. A simple way is for instructors to ask for feedback from students.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to help them adjust the content and methods for future lectures. Typically, instructors formally receive student feedback through course evaluation forms.   </a:t>
            </a:r>
            <a:endParaRPr lang="en-US"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5427063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69431F6-164C-47C8-85F6-FD0EAB2B0FD0}" type="slidenum">
              <a:rPr lang="en-US" altLang="en-US" smtClean="0">
                <a:latin typeface="Cambria" panose="02040503050406030204" pitchFamily="18" charset="0"/>
                <a:ea typeface="Cambria" panose="02040503050406030204" pitchFamily="18" charset="0"/>
              </a:rPr>
              <a:t>39</a:t>
            </a:fld>
            <a:endParaRPr lang="en-US" altLang="en-US" dirty="0">
              <a:latin typeface="Cambria" panose="02040503050406030204" pitchFamily="18" charset="0"/>
              <a:ea typeface="Cambria" panose="02040503050406030204" pitchFamily="18" charset="0"/>
            </a:endParaRPr>
          </a:p>
        </p:txBody>
      </p:sp>
      <p:sp>
        <p:nvSpPr>
          <p:cNvPr id="131075" name="Rectangle 2"/>
          <p:cNvSpPr>
            <a:spLocks noGrp="1" noRot="1" noChangeAspect="1" noChangeArrowheads="1" noTextEdit="1"/>
          </p:cNvSpPr>
          <p:nvPr>
            <p:ph type="sldImg"/>
          </p:nvPr>
        </p:nvSpPr>
        <p:spPr>
          <a:xfrm>
            <a:off x="434975" y="711200"/>
            <a:ext cx="6232525" cy="3506788"/>
          </a:xfrm>
          <a:ln/>
        </p:spPr>
      </p:sp>
      <p:sp>
        <p:nvSpPr>
          <p:cNvPr id="131076" name="Rectangle 3"/>
          <p:cNvSpPr>
            <a:spLocks noGrp="1" noChangeArrowheads="1"/>
          </p:cNvSpPr>
          <p:nvPr>
            <p:ph type="body" idx="1"/>
          </p:nvPr>
        </p:nvSpPr>
        <p:spPr>
          <a:xfrm>
            <a:off x="1104900" y="4460875"/>
            <a:ext cx="5053013" cy="42227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6538" indent="-236538" eaLnBrk="1" hangingPunct="1">
              <a:buFontTx/>
              <a:buChar char="•"/>
            </a:pPr>
            <a:r>
              <a:rPr lang="vi-VN" altLang="en-US" sz="1100" dirty="0">
                <a:latin typeface="Cambria" panose="02040503050406030204" pitchFamily="18" charset="0"/>
                <a:cs typeface="Arial" panose="020B0604020202020204" pitchFamily="34" charset="0"/>
              </a:rPr>
              <a:t>Evaluate the objectives of the lecture: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Are the learning objectives appropriate for the trainees' job requirements?</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Were the learning objectives achieved and to what extent?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Evaluate the content focusing on the following points: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The relevance of the content to the learning objectives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The novelty or systematization of the content</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The applicability of the content to the learners' actual work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Method evaluation: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Does the method help learners discover and grasp the content of the lecture?</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Are learners encouraged and given opportunities to participate in the learning process?</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Do learners feel comfortable sharing their opinions and experiences?</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Are students cared for and respected? </a:t>
            </a:r>
          </a:p>
          <a:p>
            <a:pPr marL="236538" indent="-236538" eaLnBrk="1" hangingPunct="1">
              <a:buFontTx/>
              <a:buChar char="•"/>
            </a:pPr>
            <a:r>
              <a:rPr lang="vi-VN" altLang="en-US" sz="1100" dirty="0">
                <a:latin typeface="Cambria" panose="02040503050406030204" pitchFamily="18" charset="0"/>
                <a:cs typeface="Arial" panose="020B0604020202020204" pitchFamily="34" charset="0"/>
              </a:rPr>
              <a:t>Time allocation: </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Is the time allocated reasonably between the different parts of the course?</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Do students feel pressured by time constraints?</a:t>
            </a:r>
          </a:p>
          <a:p>
            <a:pPr marL="471488" lvl="1" indent="-234950" eaLnBrk="1" hangingPunct="1">
              <a:buFontTx/>
              <a:buChar char="•"/>
            </a:pPr>
            <a:r>
              <a:rPr lang="vi-VN" altLang="en-US" sz="1100" dirty="0">
                <a:latin typeface="Cambria" panose="02040503050406030204" pitchFamily="18" charset="0"/>
                <a:cs typeface="Arial" panose="020B0604020202020204" pitchFamily="34" charset="0"/>
              </a:rPr>
              <a:t>Do classes end too late? </a:t>
            </a:r>
            <a:endParaRPr lang="en-AU" altLang="en-US" sz="11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209173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24CCABA-42C5-4F7F-953B-1D05250C1729}" type="slidenum">
              <a:rPr lang="en-US" altLang="en-US" smtClean="0">
                <a:latin typeface="Cambria" panose="02040503050406030204" pitchFamily="18" charset="0"/>
                <a:ea typeface="Cambria" panose="02040503050406030204" pitchFamily="18" charset="0"/>
              </a:rPr>
              <a:t>40</a:t>
            </a:fld>
            <a:endParaRPr lang="en-US" altLang="en-US" dirty="0">
              <a:latin typeface="Cambria" panose="02040503050406030204" pitchFamily="18" charset="0"/>
              <a:ea typeface="Cambria" panose="02040503050406030204" pitchFamily="18" charset="0"/>
            </a:endParaRPr>
          </a:p>
        </p:txBody>
      </p:sp>
      <p:sp>
        <p:nvSpPr>
          <p:cNvPr id="133123" name="Rectangle 2"/>
          <p:cNvSpPr>
            <a:spLocks noGrp="1" noRot="1" noChangeAspect="1" noChangeArrowheads="1" noTextEdit="1"/>
          </p:cNvSpPr>
          <p:nvPr>
            <p:ph type="sldImg"/>
          </p:nvPr>
        </p:nvSpPr>
        <p:spPr>
          <a:xfrm>
            <a:off x="434975" y="711200"/>
            <a:ext cx="6232525" cy="3506788"/>
          </a:xfrm>
          <a:ln/>
        </p:spPr>
      </p:sp>
      <p:sp>
        <p:nvSpPr>
          <p:cNvPr id="156676" name="Rectangle 3"/>
          <p:cNvSpPr>
            <a:spLocks noGrp="1" noChangeArrowheads="1"/>
          </p:cNvSpPr>
          <p:nvPr>
            <p:ph type="body" idx="1"/>
          </p:nvPr>
        </p:nvSpPr>
        <p:spPr>
          <a:xfrm>
            <a:off x="1104900" y="4433888"/>
            <a:ext cx="5053013" cy="4222750"/>
          </a:xfrm>
          <a:ln/>
        </p:spPr>
        <p:txBody>
          <a:bodyPr/>
          <a:lstStyle/>
          <a:p>
            <a:pPr eaLnBrk="1" hangingPunct="1">
              <a:defRPr/>
            </a:pPr>
            <a:r>
              <a:rPr lang="vi-VN" sz="1100" dirty="0"/>
              <a:t>To ensure objectivity and increase the effectiveness of the evaluation, evaluation information will be collected from multiple sources: </a:t>
            </a:r>
          </a:p>
          <a:p>
            <a:pPr marL="236596" indent="-236596" eaLnBrk="1" hangingPunct="1">
              <a:buFontTx/>
              <a:buChar char="•"/>
              <a:defRPr/>
            </a:pPr>
            <a:r>
              <a:rPr lang="vi-VN" sz="1100" dirty="0"/>
              <a:t>From students: </a:t>
            </a:r>
          </a:p>
          <a:p>
            <a:pPr lvl="1" indent="-230114" eaLnBrk="1" hangingPunct="1">
              <a:buFontTx/>
              <a:buChar char="•"/>
              <a:defRPr/>
            </a:pPr>
            <a:r>
              <a:rPr lang="vi-VN" sz="1100" dirty="0"/>
              <a:t>Through end-of-course evaluation forms </a:t>
            </a:r>
          </a:p>
          <a:p>
            <a:pPr lvl="1" indent="-230114" eaLnBrk="1" hangingPunct="1">
              <a:buFontTx/>
              <a:buChar char="•"/>
              <a:defRPr/>
            </a:pPr>
            <a:r>
              <a:rPr lang="vi-VN" sz="1100" dirty="0"/>
              <a:t>Through observation and discussion with students during the course </a:t>
            </a:r>
          </a:p>
          <a:p>
            <a:pPr marL="179878" indent="-179878" eaLnBrk="1" hangingPunct="1">
              <a:buFontTx/>
              <a:buChar char="•"/>
              <a:defRPr/>
            </a:pPr>
            <a:r>
              <a:rPr lang="vi-VN" sz="1100" dirty="0"/>
              <a:t>From instructors: </a:t>
            </a:r>
          </a:p>
          <a:p>
            <a:pPr lvl="1" indent="-230114" eaLnBrk="1" hangingPunct="1">
              <a:buFontTx/>
              <a:buChar char="•"/>
              <a:defRPr/>
            </a:pPr>
            <a:r>
              <a:rPr lang="vi-VN" sz="1100" dirty="0"/>
              <a:t>Instructors self-assess their satisfaction and dissatisfaction with their own lectures</a:t>
            </a:r>
          </a:p>
          <a:p>
            <a:pPr lvl="1" indent="-230114" eaLnBrk="1" hangingPunct="1">
              <a:buFontTx/>
              <a:buChar char="•"/>
              <a:defRPr/>
            </a:pPr>
            <a:r>
              <a:rPr lang="vi-VN" sz="1100" dirty="0"/>
              <a:t>Instructors propose ways to improve their lectures </a:t>
            </a:r>
          </a:p>
          <a:p>
            <a:pPr marL="179878" indent="-179878" eaLnBrk="1" hangingPunct="1">
              <a:buFontTx/>
              <a:buChar char="•"/>
              <a:defRPr/>
            </a:pPr>
            <a:r>
              <a:rPr lang="vi-VN" sz="1100" dirty="0"/>
              <a:t>From others: </a:t>
            </a:r>
          </a:p>
          <a:p>
            <a:pPr lvl="1" indent="-230114" eaLnBrk="1" hangingPunct="1">
              <a:buFontTx/>
              <a:buChar char="•"/>
              <a:defRPr/>
            </a:pPr>
            <a:r>
              <a:rPr lang="vi-VN" sz="1100" dirty="0"/>
              <a:t>From the master trainer or other instructors</a:t>
            </a:r>
          </a:p>
          <a:p>
            <a:pPr lvl="1" indent="-230114" eaLnBrk="1" hangingPunct="1">
              <a:buFontTx/>
              <a:buChar char="•"/>
              <a:defRPr/>
            </a:pPr>
            <a:r>
              <a:rPr lang="vi-VN" sz="1100" dirty="0"/>
              <a:t>From observers from the training organization  </a:t>
            </a:r>
            <a:endParaRPr lang="en-US" sz="1100" dirty="0"/>
          </a:p>
        </p:txBody>
      </p:sp>
    </p:spTree>
    <p:extLst>
      <p:ext uri="{BB962C8B-B14F-4D97-AF65-F5344CB8AC3E}">
        <p14:creationId xmlns:p14="http://schemas.microsoft.com/office/powerpoint/2010/main" val="33215384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xfrm>
            <a:off x="909638" y="744538"/>
            <a:ext cx="4940300" cy="2779712"/>
          </a:xfrm>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135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F3ABEE2-600E-4F0F-AE17-08FF3DBEB61C}" type="slidenum">
              <a:rPr lang="en-US" altLang="en-US" smtClean="0">
                <a:latin typeface="Cambria" panose="02040503050406030204" pitchFamily="18" charset="0"/>
                <a:ea typeface="Cambria" panose="02040503050406030204" pitchFamily="18" charset="0"/>
              </a:rPr>
              <a:t>41</a:t>
            </a:fld>
            <a:endParaRPr lang="en-US" alt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081406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xfrm>
            <a:off x="382588" y="685800"/>
            <a:ext cx="6094412" cy="3429000"/>
          </a:xfrm>
          <a:ln/>
        </p:spPr>
      </p:sp>
      <p:sp>
        <p:nvSpPr>
          <p:cNvPr id="870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vi-VN" dirty="0">
              <a:latin typeface="Cambria" panose="02040503050406030204" pitchFamily="18" charset="0"/>
            </a:endParaRPr>
          </a:p>
        </p:txBody>
      </p:sp>
    </p:spTree>
    <p:extLst>
      <p:ext uri="{BB962C8B-B14F-4D97-AF65-F5344CB8AC3E}">
        <p14:creationId xmlns:p14="http://schemas.microsoft.com/office/powerpoint/2010/main" val="3319657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xfrm>
            <a:off x="382588" y="685800"/>
            <a:ext cx="6094412" cy="3429000"/>
          </a:xfrm>
          <a:ln/>
        </p:spPr>
      </p:sp>
      <p:sp>
        <p:nvSpPr>
          <p:cNvPr id="890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vi-VN" dirty="0">
              <a:latin typeface="Cambria" panose="02040503050406030204" pitchFamily="18" charset="0"/>
            </a:endParaRPr>
          </a:p>
        </p:txBody>
      </p:sp>
    </p:spTree>
    <p:extLst>
      <p:ext uri="{BB962C8B-B14F-4D97-AF65-F5344CB8AC3E}">
        <p14:creationId xmlns:p14="http://schemas.microsoft.com/office/powerpoint/2010/main" val="1866572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xfrm>
            <a:off x="909638" y="744538"/>
            <a:ext cx="4940300" cy="2779712"/>
          </a:xfrm>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
        <p:nvSpPr>
          <p:cNvPr id="102404" name="Slide Number Placeholder 3"/>
          <p:cNvSpPr txBox="1">
            <a:spLocks noGrp="1"/>
          </p:cNvSpPr>
          <p:nvPr/>
        </p:nvSpPr>
        <p:spPr bwMode="auto">
          <a:xfrm>
            <a:off x="4025900" y="8772525"/>
            <a:ext cx="244633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89" tIns="47845" rIns="95689" bIns="47845"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B824676B-4C74-417E-AE6A-AAE685A1A39F}" type="slidenum">
              <a:rPr lang="en-US" altLang="en-US" sz="1000">
                <a:latin typeface="Cambria" panose="02040503050406030204" pitchFamily="18" charset="0"/>
                <a:ea typeface="Cambria" panose="02040503050406030204" pitchFamily="18" charset="0"/>
              </a:rPr>
              <a:t>8</a:t>
            </a:fld>
            <a:endParaRPr lang="en-US" altLang="en-US" sz="1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4119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a:extLst>
            <a:ext uri="{FF2B5EF4-FFF2-40B4-BE49-F238E27FC236}">
              <a16:creationId xmlns:a16="http://schemas.microsoft.com/office/drawing/2014/main" id="{4CA6FD4A-BAC0-446B-00EF-70BB413F3E71}"/>
            </a:ext>
          </a:extLst>
        </p:cNvPr>
        <p:cNvGrpSpPr/>
        <p:nvPr/>
      </p:nvGrpSpPr>
      <p:grpSpPr>
        <a:xfrm>
          <a:off x="0" y="0"/>
          <a:ext cx="0" cy="0"/>
          <a:chOff x="0" y="0"/>
          <a:chExt cx="0" cy="0"/>
        </a:xfrm>
      </p:grpSpPr>
      <p:sp>
        <p:nvSpPr>
          <p:cNvPr id="106" name="Google Shape;106;p1:notes">
            <a:extLst>
              <a:ext uri="{FF2B5EF4-FFF2-40B4-BE49-F238E27FC236}">
                <a16:creationId xmlns:a16="http://schemas.microsoft.com/office/drawing/2014/main" id="{E7EC1FCD-96B2-F357-D9AD-B3171589009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p1:notes">
            <a:extLst>
              <a:ext uri="{FF2B5EF4-FFF2-40B4-BE49-F238E27FC236}">
                <a16:creationId xmlns:a16="http://schemas.microsoft.com/office/drawing/2014/main" id="{B8C2D7E8-C96C-BBC7-FA78-09A10E28F7C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8035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2AA2B69-2B1D-468F-8E08-4A79B53E5E8C}" type="slidenum">
              <a:rPr lang="en-US" altLang="en-US" smtClean="0">
                <a:latin typeface="Cambria" panose="02040503050406030204" pitchFamily="18" charset="0"/>
                <a:ea typeface="Cambria" panose="02040503050406030204" pitchFamily="18" charset="0"/>
              </a:rPr>
              <a:t>10</a:t>
            </a:fld>
            <a:endParaRPr lang="en-US" altLang="en-US" dirty="0">
              <a:latin typeface="Cambria" panose="02040503050406030204" pitchFamily="18" charset="0"/>
              <a:ea typeface="Cambria" panose="02040503050406030204" pitchFamily="18" charset="0"/>
            </a:endParaRPr>
          </a:p>
        </p:txBody>
      </p:sp>
      <p:sp>
        <p:nvSpPr>
          <p:cNvPr id="96259" name="Slide Image Placeholder 5"/>
          <p:cNvSpPr>
            <a:spLocks noGrp="1" noRot="1" noChangeAspect="1" noTextEdit="1"/>
          </p:cNvSpPr>
          <p:nvPr>
            <p:ph type="sldImg"/>
          </p:nvPr>
        </p:nvSpPr>
        <p:spPr>
          <a:xfrm>
            <a:off x="909638" y="744538"/>
            <a:ext cx="4940300" cy="2779712"/>
          </a:xfrm>
          <a:ln/>
        </p:spPr>
      </p:sp>
      <p:sp>
        <p:nvSpPr>
          <p:cNvPr id="96260" name="Notes Placeholder 6"/>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039908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D862427-123A-4F67-93E3-010BADEF10E8}" type="slidenum">
              <a:rPr lang="en-US" altLang="en-US" smtClean="0">
                <a:latin typeface="Cambria" panose="02040503050406030204" pitchFamily="18" charset="0"/>
                <a:ea typeface="Cambria" panose="02040503050406030204" pitchFamily="18" charset="0"/>
              </a:rPr>
              <a:t>11</a:t>
            </a:fld>
            <a:endParaRPr lang="en-US" altLang="en-US" dirty="0">
              <a:latin typeface="Cambria" panose="02040503050406030204" pitchFamily="18" charset="0"/>
              <a:ea typeface="Cambria" panose="02040503050406030204" pitchFamily="18" charset="0"/>
            </a:endParaRPr>
          </a:p>
        </p:txBody>
      </p:sp>
      <p:sp>
        <p:nvSpPr>
          <p:cNvPr id="98307" name="Rectangle 2"/>
          <p:cNvSpPr>
            <a:spLocks noGrp="1" noRot="1" noChangeAspect="1" noChangeArrowheads="1" noTextEdit="1"/>
          </p:cNvSpPr>
          <p:nvPr>
            <p:ph type="sldImg"/>
          </p:nvPr>
        </p:nvSpPr>
        <p:spPr>
          <a:xfrm>
            <a:off x="909638" y="744538"/>
            <a:ext cx="4940300" cy="2779712"/>
          </a:xfrm>
          <a:ln/>
        </p:spPr>
      </p:sp>
      <p:sp>
        <p:nvSpPr>
          <p:cNvPr id="142340" name="Rectangle 3"/>
          <p:cNvSpPr>
            <a:spLocks noGrp="1" noChangeArrowheads="1"/>
          </p:cNvSpPr>
          <p:nvPr>
            <p:ph type="body" idx="1"/>
          </p:nvPr>
        </p:nvSpPr>
        <p:spPr>
          <a:xfrm>
            <a:off x="552450" y="4460875"/>
            <a:ext cx="5997575" cy="4224338"/>
          </a:xfrm>
          <a:ln/>
        </p:spPr>
        <p:txBody>
          <a:bodyPr>
            <a:normAutofit/>
          </a:bodyPr>
          <a:lstStyle/>
          <a:p>
            <a:pPr eaLnBrk="1" hangingPunct="1">
              <a:lnSpc>
                <a:spcPct val="90000"/>
              </a:lnSpc>
              <a:defRPr/>
            </a:pPr>
            <a:r>
              <a:rPr lang="vi-VN" sz="1000" dirty="0"/>
              <a:t>Introducing content using the GLOSS formula means that instructors must introduce the lecture content in an engaging manner that captures students' attention from the outset.</a:t>
            </a:r>
          </a:p>
          <a:p>
            <a:pPr marL="179878" indent="-179878" eaLnBrk="1" hangingPunct="1">
              <a:lnSpc>
                <a:spcPct val="90000"/>
              </a:lnSpc>
              <a:buFontTx/>
              <a:buChar char="•"/>
              <a:defRPr/>
            </a:pPr>
            <a:r>
              <a:rPr lang="vi-VN" sz="1000" dirty="0"/>
              <a:t>Get attention: Depending on their creativity, instructors can use many ways to get students' attention to the lecture topic:</a:t>
            </a:r>
          </a:p>
          <a:p>
            <a:pPr marL="405130" lvl="1" indent="-225253" eaLnBrk="1" hangingPunct="1">
              <a:lnSpc>
                <a:spcPct val="90000"/>
              </a:lnSpc>
              <a:buFontTx/>
              <a:buChar char="•"/>
              <a:defRPr/>
            </a:pPr>
            <a:r>
              <a:rPr lang="vi-VN" sz="1000" dirty="0"/>
              <a:t>Ask questions </a:t>
            </a:r>
          </a:p>
          <a:p>
            <a:pPr marL="405130" lvl="1" indent="-225253" eaLnBrk="1" hangingPunct="1">
              <a:lnSpc>
                <a:spcPct val="90000"/>
              </a:lnSpc>
              <a:buFontTx/>
              <a:buChar char="•"/>
              <a:defRPr/>
            </a:pPr>
            <a:r>
              <a:rPr lang="vi-VN" sz="1000" dirty="0"/>
              <a:t>Present a relevant issue/event </a:t>
            </a:r>
          </a:p>
          <a:p>
            <a:pPr marL="405130" lvl="1" indent="-225253" eaLnBrk="1" hangingPunct="1">
              <a:lnSpc>
                <a:spcPct val="90000"/>
              </a:lnSpc>
              <a:buFontTx/>
              <a:buChar char="•"/>
              <a:defRPr/>
            </a:pPr>
            <a:r>
              <a:rPr lang="vi-VN" sz="1000" dirty="0"/>
              <a:t>Tell a relevant story </a:t>
            </a:r>
          </a:p>
          <a:p>
            <a:pPr marL="405130" lvl="1" indent="-225253" eaLnBrk="1" hangingPunct="1">
              <a:lnSpc>
                <a:spcPct val="90000"/>
              </a:lnSpc>
              <a:buFontTx/>
              <a:buChar char="•"/>
              <a:defRPr/>
            </a:pPr>
            <a:r>
              <a:rPr lang="vi-VN" sz="1000" dirty="0"/>
              <a:t>Play a game </a:t>
            </a:r>
          </a:p>
          <a:p>
            <a:pPr marL="405130" lvl="1" indent="-225253" eaLnBrk="1" hangingPunct="1">
              <a:lnSpc>
                <a:spcPct val="90000"/>
              </a:lnSpc>
              <a:buFontTx/>
              <a:buChar char="•"/>
              <a:defRPr/>
            </a:pPr>
            <a:r>
              <a:rPr lang="vi-VN" sz="1000" dirty="0"/>
              <a:t>Show a relevant video clip </a:t>
            </a:r>
          </a:p>
          <a:p>
            <a:pPr marL="405130" lvl="1" indent="-225253" eaLnBrk="1" hangingPunct="1">
              <a:lnSpc>
                <a:spcPct val="90000"/>
              </a:lnSpc>
              <a:buFontTx/>
              <a:buChar char="•"/>
              <a:defRPr/>
            </a:pPr>
            <a:r>
              <a:rPr lang="vi-VN" sz="1000" dirty="0"/>
              <a:t>Etc.</a:t>
            </a:r>
          </a:p>
          <a:p>
            <a:pPr marL="179878" indent="-179878" eaLnBrk="1" hangingPunct="1">
              <a:lnSpc>
                <a:spcPct val="90000"/>
              </a:lnSpc>
              <a:buFontTx/>
              <a:buChar char="•"/>
              <a:defRPr/>
            </a:pPr>
            <a:r>
              <a:rPr lang="vi-VN" sz="1000" dirty="0"/>
              <a:t>Link to training topic - Link the conclusion of the attention-grabbing activity to the lecture topic. For example, if the instructor asks questions to draw the learners' attention to the lecture topic, then when summarizing the learners' answers, the instructor must link them to the lecture topic. </a:t>
            </a:r>
          </a:p>
          <a:p>
            <a:pPr marL="179878" indent="-179878" eaLnBrk="1" hangingPunct="1">
              <a:lnSpc>
                <a:spcPct val="90000"/>
              </a:lnSpc>
              <a:buFontTx/>
              <a:buChar char="•"/>
              <a:defRPr/>
            </a:pPr>
            <a:r>
              <a:rPr lang="vi-VN" sz="1000" dirty="0"/>
              <a:t>Objective - Clarify learning objectives: the instructor needs to clearly show students what results they will achieve after this part of the lesson. The instructor should use slides or flipcharts to present the learning objectives clearly. </a:t>
            </a:r>
          </a:p>
          <a:p>
            <a:pPr marL="179878" indent="-179878" eaLnBrk="1" hangingPunct="1">
              <a:lnSpc>
                <a:spcPct val="90000"/>
              </a:lnSpc>
              <a:buFontTx/>
              <a:buChar char="•"/>
              <a:defRPr/>
            </a:pPr>
            <a:r>
              <a:rPr lang="vi-VN" sz="1000" dirty="0"/>
              <a:t>Structure of content - Explain the content structure: instructors should clearly explain what content learners will study in this section in order to achieve the learning outcomes. Instructors should use slides or flipcharts to clearly present the content structure. </a:t>
            </a:r>
          </a:p>
          <a:p>
            <a:pPr marL="179878" indent="-179878" eaLnBrk="1" hangingPunct="1">
              <a:lnSpc>
                <a:spcPct val="90000"/>
              </a:lnSpc>
              <a:buFontTx/>
              <a:buChar char="•"/>
              <a:defRPr/>
            </a:pPr>
            <a:r>
              <a:rPr lang="vi-VN" sz="1000" dirty="0"/>
              <a:t>Stimulate - Stimulate and motivate learners: Instructors can encourage and motivate learners to take an interest in the lecture topic in several ways: </a:t>
            </a:r>
          </a:p>
          <a:p>
            <a:pPr lvl="1" indent="-286833" eaLnBrk="1" hangingPunct="1">
              <a:lnSpc>
                <a:spcPct val="90000"/>
              </a:lnSpc>
              <a:buFontTx/>
              <a:buChar char="•"/>
              <a:defRPr/>
            </a:pPr>
            <a:r>
              <a:rPr lang="vi-VN" sz="1000" dirty="0"/>
              <a:t>Clearly explain the benefits of this lesson for the learners' work, for example, this lesson will help learners find solutions to certain problems in their work. </a:t>
            </a:r>
          </a:p>
          <a:p>
            <a:pPr lvl="1" indent="-286833" eaLnBrk="1" hangingPunct="1">
              <a:lnSpc>
                <a:spcPct val="90000"/>
              </a:lnSpc>
              <a:buFontTx/>
              <a:buChar char="•"/>
              <a:defRPr/>
            </a:pPr>
            <a:r>
              <a:rPr lang="vi-VN" sz="1000" dirty="0"/>
              <a:t>Clearly state the relevance of this section to the learner's existing knowledge and experience. </a:t>
            </a:r>
          </a:p>
          <a:p>
            <a:pPr eaLnBrk="1" hangingPunct="1">
              <a:lnSpc>
                <a:spcPct val="90000"/>
              </a:lnSpc>
              <a:defRPr/>
            </a:pPr>
            <a:r>
              <a:rPr lang="vi-VN" sz="1000" dirty="0"/>
              <a:t>Note: The time allocated for introducing GLOSS content should not be too long, typically only 5-10 minutes for a 60-minute section. </a:t>
            </a:r>
            <a:endParaRPr lang="en-US" sz="1000" dirty="0"/>
          </a:p>
        </p:txBody>
      </p:sp>
    </p:spTree>
    <p:extLst>
      <p:ext uri="{BB962C8B-B14F-4D97-AF65-F5344CB8AC3E}">
        <p14:creationId xmlns:p14="http://schemas.microsoft.com/office/powerpoint/2010/main" val="28206240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2B7090E-19AB-4B6F-BB78-F954464A1823}" type="slidenum">
              <a:rPr lang="en-US" altLang="en-US" smtClean="0">
                <a:latin typeface="Cambria" panose="02040503050406030204" pitchFamily="18" charset="0"/>
                <a:ea typeface="Cambria" panose="02040503050406030204" pitchFamily="18" charset="0"/>
              </a:rPr>
              <a:t>14</a:t>
            </a:fld>
            <a:endParaRPr lang="en-US" altLang="en-US" dirty="0">
              <a:latin typeface="Cambria" panose="02040503050406030204" pitchFamily="18" charset="0"/>
              <a:ea typeface="Cambria" panose="02040503050406030204" pitchFamily="18" charset="0"/>
            </a:endParaRPr>
          </a:p>
        </p:txBody>
      </p:sp>
      <p:sp>
        <p:nvSpPr>
          <p:cNvPr id="100355" name="Rectangle 2"/>
          <p:cNvSpPr>
            <a:spLocks noGrp="1" noRot="1" noChangeAspect="1" noChangeArrowheads="1" noTextEdit="1"/>
          </p:cNvSpPr>
          <p:nvPr>
            <p:ph type="sldImg"/>
          </p:nvPr>
        </p:nvSpPr>
        <p:spPr>
          <a:xfrm>
            <a:off x="909638" y="744538"/>
            <a:ext cx="4940300" cy="2779712"/>
          </a:xfrm>
          <a:ln/>
        </p:spPr>
      </p:sp>
      <p:sp>
        <p:nvSpPr>
          <p:cNvPr id="143364" name="Rectangle 3"/>
          <p:cNvSpPr>
            <a:spLocks noGrp="1" noChangeArrowheads="1"/>
          </p:cNvSpPr>
          <p:nvPr>
            <p:ph type="body" idx="1"/>
          </p:nvPr>
        </p:nvSpPr>
        <p:spPr>
          <a:xfrm>
            <a:off x="1025525" y="4460875"/>
            <a:ext cx="5208588" cy="4224338"/>
          </a:xfrm>
          <a:ln/>
        </p:spPr>
        <p:txBody>
          <a:bodyPr/>
          <a:lstStyle/>
          <a:p>
            <a:pPr eaLnBrk="1" hangingPunct="1">
              <a:defRPr/>
            </a:pPr>
            <a:r>
              <a:rPr lang="vi-VN" sz="1100" dirty="0"/>
              <a:t>Presenting content using the EASE formula means that instructors must present content in a way that is easy for students to understand and absorb. </a:t>
            </a:r>
          </a:p>
          <a:p>
            <a:pPr eaLnBrk="1" hangingPunct="1">
              <a:defRPr/>
            </a:pPr>
            <a:endParaRPr lang="vi-VN" sz="1100" dirty="0"/>
          </a:p>
          <a:p>
            <a:pPr marL="236596" indent="-236596" eaLnBrk="1" hangingPunct="1">
              <a:buFontTx/>
              <a:buChar char="•"/>
              <a:defRPr/>
            </a:pPr>
            <a:r>
              <a:rPr lang="vi-VN" sz="1100" dirty="0"/>
              <a:t>Explain: Instructors explain the content concisely and concisely. When explaining, instructors do not read the content on the slide, but must explain each point on the slide in depth.</a:t>
            </a:r>
          </a:p>
          <a:p>
            <a:pPr marL="236596" indent="-236596" eaLnBrk="1" hangingPunct="1">
              <a:buFontTx/>
              <a:buChar char="•"/>
              <a:defRPr/>
            </a:pPr>
            <a:r>
              <a:rPr lang="vi-VN" sz="1100" dirty="0"/>
              <a:t>Activity: Conduct learning activities to help students experience, discover, or apply the learning content. Activities can be carried out before explaining the content (inductive method) or after explaining the content (deductive method). </a:t>
            </a:r>
          </a:p>
          <a:p>
            <a:pPr marL="236596" indent="-236596" eaLnBrk="1" hangingPunct="1">
              <a:buFontTx/>
              <a:buChar char="•"/>
              <a:defRPr/>
            </a:pPr>
            <a:r>
              <a:rPr lang="vi-VN" sz="1100" dirty="0"/>
              <a:t>Summary – summarize the main points: the instructor should summarize the main points at the end of the presentation so that students can remember them. When summarizing, the instructor should encourage student participation (e.g., ask students to repeat the main points) to simultaneously assess whether students have understood the content.</a:t>
            </a:r>
          </a:p>
          <a:p>
            <a:pPr marL="236596" indent="-236596" eaLnBrk="1" hangingPunct="1">
              <a:buFontTx/>
              <a:buChar char="•"/>
              <a:defRPr/>
            </a:pPr>
            <a:r>
              <a:rPr lang="vi-VN" sz="1100" dirty="0"/>
              <a:t>Example – use examples to illustrate/guide: for abstract content, instructors should provide examples to help students understand the content better. Instructors can also engage students, for example, by asking them to relate and provide real-life examples to illustrate the content.  </a:t>
            </a:r>
            <a:endParaRPr lang="en-US" sz="1100" dirty="0"/>
          </a:p>
        </p:txBody>
      </p:sp>
    </p:spTree>
    <p:extLst>
      <p:ext uri="{BB962C8B-B14F-4D97-AF65-F5344CB8AC3E}">
        <p14:creationId xmlns:p14="http://schemas.microsoft.com/office/powerpoint/2010/main" val="2195549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Intro">
  <p:cSld name="Intro">
    <p:spTree>
      <p:nvGrpSpPr>
        <p:cNvPr id="1" name="Shape 32"/>
        <p:cNvGrpSpPr/>
        <p:nvPr/>
      </p:nvGrpSpPr>
      <p:grpSpPr>
        <a:xfrm>
          <a:off x="0" y="0"/>
          <a:ext cx="0" cy="0"/>
          <a:chOff x="0" y="0"/>
          <a:chExt cx="0" cy="0"/>
        </a:xfrm>
      </p:grpSpPr>
      <p:sp>
        <p:nvSpPr>
          <p:cNvPr id="33" name="Google Shape;33;p5"/>
          <p:cNvSpPr>
            <a:spLocks noGrp="1"/>
          </p:cNvSpPr>
          <p:nvPr>
            <p:ph type="pic" idx="2"/>
          </p:nvPr>
        </p:nvSpPr>
        <p:spPr>
          <a:xfrm>
            <a:off x="3507581" y="614363"/>
            <a:ext cx="12192000" cy="6858000"/>
          </a:xfrm>
          <a:prstGeom prst="rect">
            <a:avLst/>
          </a:prstGeom>
          <a:solidFill>
            <a:schemeClr val="lt2">
              <a:alpha val="32941"/>
            </a:schemeClr>
          </a:solidFill>
          <a:ln>
            <a:noFill/>
          </a:ln>
        </p:spPr>
      </p:sp>
      <p:sp>
        <p:nvSpPr>
          <p:cNvPr id="34" name="Google Shape;34;p5"/>
          <p:cNvSpPr txBox="1">
            <a:spLocks noGrp="1"/>
          </p:cNvSpPr>
          <p:nvPr>
            <p:ph type="ctrTitle" hasCustomPrompt="1"/>
          </p:nvPr>
        </p:nvSpPr>
        <p:spPr>
          <a:xfrm>
            <a:off x="539929" y="2130458"/>
            <a:ext cx="5399297" cy="3088304"/>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6000"/>
              <a:buFont typeface="Arial"/>
              <a:buNone/>
              <a:defRPr sz="6000">
                <a:solidFill>
                  <a:schemeClr val="lt1"/>
                </a:solidFill>
                <a:latin typeface="Cambria" panose="02040503050406030204" pitchFamily="18" charset="0"/>
                <a:ea typeface="Cambria" panose="02040503050406030204" pitchFamily="18"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Title</a:t>
            </a:r>
            <a:endParaRPr dirty="0"/>
          </a:p>
        </p:txBody>
      </p:sp>
      <p:sp>
        <p:nvSpPr>
          <p:cNvPr id="35" name="Google Shape;35;p5"/>
          <p:cNvSpPr txBox="1">
            <a:spLocks noGrp="1"/>
          </p:cNvSpPr>
          <p:nvPr>
            <p:ph type="subTitle" idx="1" hasCustomPrompt="1"/>
          </p:nvPr>
        </p:nvSpPr>
        <p:spPr>
          <a:xfrm>
            <a:off x="539930" y="5472739"/>
            <a:ext cx="5399297" cy="1006144"/>
          </a:xfrm>
          <a:prstGeom prst="rect">
            <a:avLst/>
          </a:prstGeom>
          <a:noFill/>
          <a:ln>
            <a:noFill/>
          </a:ln>
        </p:spPr>
        <p:txBody>
          <a:bodyPr spcFirstLastPara="1" wrap="square" lIns="91425" tIns="45700" rIns="91425" bIns="45700" anchor="t" anchorCtr="0">
            <a:noAutofit/>
          </a:bodyPr>
          <a:lstStyle>
            <a:lvl1pPr lvl="0" algn="l">
              <a:lnSpc>
                <a:spcPct val="90000"/>
              </a:lnSpc>
              <a:spcBef>
                <a:spcPts val="1000"/>
              </a:spcBef>
              <a:spcAft>
                <a:spcPts val="0"/>
              </a:spcAft>
              <a:buClr>
                <a:srgbClr val="BFBFBF"/>
              </a:buClr>
              <a:buSzPts val="3200"/>
              <a:buNone/>
              <a:defRPr sz="3200" b="1">
                <a:solidFill>
                  <a:srgbClr val="BFBFBF"/>
                </a:solidFill>
                <a:latin typeface="Cambria" panose="02040503050406030204" pitchFamily="18" charset="0"/>
                <a:ea typeface="Cambria" panose="02040503050406030204" pitchFamily="18" charset="0"/>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Subtitle</a:t>
            </a:r>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and Content" userDrawn="1">
  <p:cSld name="Title and Content">
    <p:spTree>
      <p:nvGrpSpPr>
        <p:cNvPr id="1" name="Shape 67"/>
        <p:cNvGrpSpPr/>
        <p:nvPr/>
      </p:nvGrpSpPr>
      <p:grpSpPr>
        <a:xfrm>
          <a:off x="0" y="0"/>
          <a:ext cx="0" cy="0"/>
          <a:chOff x="0" y="0"/>
          <a:chExt cx="0" cy="0"/>
        </a:xfrm>
      </p:grpSpPr>
      <p:sp>
        <p:nvSpPr>
          <p:cNvPr id="68" name="Google Shape;68;p8"/>
          <p:cNvSpPr txBox="1">
            <a:spLocks noGrp="1"/>
          </p:cNvSpPr>
          <p:nvPr>
            <p:ph type="body" idx="1" hasCustomPrompt="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a:lvl1pPr>
            <a:lvl2pPr marL="914400" lvl="1" indent="-381000" algn="l">
              <a:lnSpc>
                <a:spcPct val="90000"/>
              </a:lnSpc>
              <a:spcBef>
                <a:spcPts val="500"/>
              </a:spcBef>
              <a:spcAft>
                <a:spcPts val="0"/>
              </a:spcAft>
              <a:buClr>
                <a:schemeClr val="dk1"/>
              </a:buClr>
              <a:buSzPts val="2400"/>
              <a:buFont typeface="Noto Sans Symbols"/>
              <a:buChar char="▪"/>
              <a:defRPr/>
            </a:lvl2pPr>
            <a:lvl3pPr marL="1371600" lvl="2" indent="-228600" algn="l">
              <a:lnSpc>
                <a:spcPct val="90000"/>
              </a:lnSpc>
              <a:spcBef>
                <a:spcPts val="500"/>
              </a:spcBef>
              <a:spcAft>
                <a:spcPts val="0"/>
              </a:spcAft>
              <a:buClr>
                <a:schemeClr val="dk1"/>
              </a:buClr>
              <a:buSzPts val="1800"/>
              <a:buNone/>
              <a:defRPr/>
            </a:lvl3pPr>
            <a:lvl4pPr marL="1828800" lvl="3" indent="-342900" algn="l">
              <a:lnSpc>
                <a:spcPct val="90000"/>
              </a:lnSpc>
              <a:spcBef>
                <a:spcPts val="500"/>
              </a:spcBef>
              <a:spcAft>
                <a:spcPts val="0"/>
              </a:spcAft>
              <a:buClr>
                <a:schemeClr val="dk1"/>
              </a:buClr>
              <a:buSzPts val="1800"/>
              <a:buFont typeface="Arial"/>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US" dirty="0"/>
              <a:t>First level</a:t>
            </a:r>
          </a:p>
        </p:txBody>
      </p:sp>
      <p:sp>
        <p:nvSpPr>
          <p:cNvPr id="2" name="Title 1">
            <a:extLst>
              <a:ext uri="{FF2B5EF4-FFF2-40B4-BE49-F238E27FC236}">
                <a16:creationId xmlns:a16="http://schemas.microsoft.com/office/drawing/2014/main" id="{2489DC33-DBF8-31EB-9B44-822E88075537}"/>
              </a:ext>
            </a:extLst>
          </p:cNvPr>
          <p:cNvSpPr>
            <a:spLocks noGrp="1"/>
          </p:cNvSpPr>
          <p:nvPr>
            <p:ph type="title" hasCustomPrompt="1"/>
          </p:nvPr>
        </p:nvSpPr>
        <p:spPr>
          <a:xfrm>
            <a:off x="838200" y="901470"/>
            <a:ext cx="10515599" cy="506152"/>
          </a:xfrm>
          <a:solidFill>
            <a:srgbClr val="004AAD"/>
          </a:solidFill>
        </p:spPr>
        <p:txBody>
          <a:bodyPr/>
          <a:lstStyle>
            <a:lvl1pPr>
              <a:defRPr lang="en-US" sz="3600" b="1" i="0" u="none" strike="noStrike" cap="none" dirty="0">
                <a:solidFill>
                  <a:schemeClr val="bg1"/>
                </a:solidFill>
                <a:latin typeface="Cambria" panose="02040503050406030204" pitchFamily="18" charset="0"/>
                <a:ea typeface="Cambria" panose="02040503050406030204" pitchFamily="18" charset="0"/>
                <a:cs typeface="Arial"/>
                <a:sym typeface="Arial"/>
              </a:defRPr>
            </a:lvl1pPr>
          </a:lstStyle>
          <a:p>
            <a:r>
              <a:rPr lang="en-US" dirty="0"/>
              <a:t>Title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9" name="AutoShape 2">
            <a:extLst>
              <a:ext uri="{FF2B5EF4-FFF2-40B4-BE49-F238E27FC236}">
                <a16:creationId xmlns:a16="http://schemas.microsoft.com/office/drawing/2014/main" id="{7C0E08AC-699B-F979-D0B9-53B0124E3DB3}"/>
              </a:ext>
            </a:extLst>
          </p:cNvPr>
          <p:cNvSpPr/>
          <p:nvPr userDrawn="1"/>
        </p:nvSpPr>
        <p:spPr>
          <a:xfrm>
            <a:off x="0" y="1407622"/>
            <a:ext cx="12192000" cy="4881787"/>
          </a:xfrm>
          <a:prstGeom prst="rect">
            <a:avLst/>
          </a:prstGeom>
          <a:solidFill>
            <a:srgbClr val="1836B2"/>
          </a:solidFill>
        </p:spPr>
        <p:txBody>
          <a:bodyPr/>
          <a:lstStyle/>
          <a:p>
            <a:endParaRPr lang="en-US" dirty="0">
              <a:latin typeface="Cambria" panose="02040503050406030204" pitchFamily="18" charset="0"/>
              <a:ea typeface="Cambria" panose="02040503050406030204" pitchFamily="18" charset="0"/>
            </a:endParaRPr>
          </a:p>
        </p:txBody>
      </p:sp>
      <p:sp>
        <p:nvSpPr>
          <p:cNvPr id="12" name="Google Shape;34;p5">
            <a:extLst>
              <a:ext uri="{FF2B5EF4-FFF2-40B4-BE49-F238E27FC236}">
                <a16:creationId xmlns:a16="http://schemas.microsoft.com/office/drawing/2014/main" id="{99EB47D0-26A9-9747-3B30-2B3E8E2E70E0}"/>
              </a:ext>
            </a:extLst>
          </p:cNvPr>
          <p:cNvSpPr txBox="1">
            <a:spLocks noGrp="1"/>
          </p:cNvSpPr>
          <p:nvPr>
            <p:ph type="ctrTitle" hasCustomPrompt="1"/>
          </p:nvPr>
        </p:nvSpPr>
        <p:spPr>
          <a:xfrm>
            <a:off x="145049" y="3681452"/>
            <a:ext cx="6635643" cy="2508356"/>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6000"/>
              <a:buFont typeface="Arial"/>
              <a:buNone/>
              <a:defRPr sz="4400">
                <a:solidFill>
                  <a:schemeClr val="lt1"/>
                </a:solidFill>
                <a:latin typeface="Cambria" panose="02040503050406030204" pitchFamily="18" charset="0"/>
                <a:ea typeface="Cambria" panose="02040503050406030204" pitchFamily="18"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dirty="0"/>
              <a:t>Đào </a:t>
            </a:r>
            <a:r>
              <a:rPr lang="en-US" dirty="0" err="1"/>
              <a:t>tạo</a:t>
            </a:r>
            <a:r>
              <a:rPr lang="en-US" dirty="0"/>
              <a:t> </a:t>
            </a:r>
            <a:r>
              <a:rPr lang="en-US" dirty="0" err="1"/>
              <a:t>nâng</a:t>
            </a:r>
            <a:r>
              <a:rPr lang="en-US" dirty="0"/>
              <a:t> </a:t>
            </a:r>
            <a:r>
              <a:rPr lang="en-US" dirty="0" err="1"/>
              <a:t>cao</a:t>
            </a:r>
            <a:r>
              <a:rPr lang="en-US" dirty="0"/>
              <a:t> </a:t>
            </a:r>
            <a:r>
              <a:rPr lang="vi-VN" dirty="0"/>
              <a:t>năng lực cho các Tổ chức Tài chính Tham gia (PFIs) và Đơn vị Thực hiện </a:t>
            </a:r>
            <a:r>
              <a:rPr lang="en-US" dirty="0" err="1"/>
              <a:t>Chương</a:t>
            </a:r>
            <a:r>
              <a:rPr lang="en-US" dirty="0"/>
              <a:t> </a:t>
            </a:r>
            <a:r>
              <a:rPr lang="en-US" dirty="0" err="1"/>
              <a:t>trình</a:t>
            </a:r>
            <a:r>
              <a:rPr lang="en-US" dirty="0"/>
              <a:t> </a:t>
            </a:r>
            <a:r>
              <a:rPr lang="vi-VN" dirty="0"/>
              <a:t>(PIE)</a:t>
            </a:r>
            <a:endParaRPr dirty="0"/>
          </a:p>
        </p:txBody>
      </p:sp>
    </p:spTree>
    <p:extLst>
      <p:ext uri="{BB962C8B-B14F-4D97-AF65-F5344CB8AC3E}">
        <p14:creationId xmlns:p14="http://schemas.microsoft.com/office/powerpoint/2010/main" val="1110621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078B8-D80F-2B25-700D-C1D192EBA024}"/>
              </a:ext>
            </a:extLst>
          </p:cNvPr>
          <p:cNvSpPr>
            <a:spLocks noGrp="1"/>
          </p:cNvSpPr>
          <p:nvPr>
            <p:ph type="title"/>
          </p:nvPr>
        </p:nvSpPr>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C958B90C-4D9E-2EEC-FDE9-3B94357CA074}"/>
              </a:ext>
            </a:extLst>
          </p:cNvPr>
          <p:cNvSpPr>
            <a:spLocks noGrp="1"/>
          </p:cNvSpPr>
          <p:nvPr>
            <p:ph type="dt" idx="10"/>
          </p:nvPr>
        </p:nvSpPr>
        <p:spPr/>
        <p:txBody>
          <a:bodyPr/>
          <a:lstStyle/>
          <a:p>
            <a:endParaRPr lang="en-US"/>
          </a:p>
        </p:txBody>
      </p:sp>
      <p:sp>
        <p:nvSpPr>
          <p:cNvPr id="4" name="Footer Placeholder 3">
            <a:extLst>
              <a:ext uri="{FF2B5EF4-FFF2-40B4-BE49-F238E27FC236}">
                <a16:creationId xmlns:a16="http://schemas.microsoft.com/office/drawing/2014/main" id="{BBFE29C5-8EEE-8AE3-CCD4-108DF299AA00}"/>
              </a:ext>
            </a:extLst>
          </p:cNvPr>
          <p:cNvSpPr>
            <a:spLocks noGrp="1"/>
          </p:cNvSpPr>
          <p:nvPr>
            <p:ph type="ftr" idx="11"/>
          </p:nvPr>
        </p:nvSpPr>
        <p:spPr/>
        <p:txBody>
          <a:bodyPr/>
          <a:lstStyle/>
          <a:p>
            <a:endParaRPr lang="en-US"/>
          </a:p>
        </p:txBody>
      </p:sp>
      <p:sp>
        <p:nvSpPr>
          <p:cNvPr id="5" name="Slide Number Placeholder 4">
            <a:extLst>
              <a:ext uri="{FF2B5EF4-FFF2-40B4-BE49-F238E27FC236}">
                <a16:creationId xmlns:a16="http://schemas.microsoft.com/office/drawing/2014/main" id="{249D7353-3662-1902-E07E-06BACE91B0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938524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54B5A-DC26-4CE1-813C-248B6F24F773}"/>
              </a:ext>
            </a:extLst>
          </p:cNvPr>
          <p:cNvSpPr>
            <a:spLocks noGrp="1"/>
          </p:cNvSpPr>
          <p:nvPr>
            <p:ph type="title"/>
          </p:nvPr>
        </p:nvSpPr>
        <p:spPr/>
        <p:txBody>
          <a:bodyPr/>
          <a:lstStyle>
            <a:lvl1pPr>
              <a:defRPr sz="3200" b="1">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46C3DBE8-7FB8-4E35-9CD6-1658C5F20A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E16C76-AF3E-4F6A-A3AB-D2255F8C9322}"/>
              </a:ext>
            </a:extLst>
          </p:cNvPr>
          <p:cNvSpPr>
            <a:spLocks noGrp="1"/>
          </p:cNvSpPr>
          <p:nvPr>
            <p:ph type="dt" sz="half" idx="10"/>
          </p:nvPr>
        </p:nvSpPr>
        <p:spPr/>
        <p:txBody>
          <a:bodyPr/>
          <a:lstStyle/>
          <a:p>
            <a:fld id="{12C4ED83-F625-4D1E-B59D-9770746A1C93}" type="datetime1">
              <a:rPr lang="en-GB" smtClean="0"/>
              <a:t>26/12/2025</a:t>
            </a:fld>
            <a:endParaRPr lang="en-US"/>
          </a:p>
        </p:txBody>
      </p:sp>
      <p:sp>
        <p:nvSpPr>
          <p:cNvPr id="5" name="Footer Placeholder 4">
            <a:extLst>
              <a:ext uri="{FF2B5EF4-FFF2-40B4-BE49-F238E27FC236}">
                <a16:creationId xmlns:a16="http://schemas.microsoft.com/office/drawing/2014/main" id="{F24AE61F-E4A9-43F7-BE0F-76890F7F5E39}"/>
              </a:ext>
            </a:extLst>
          </p:cNvPr>
          <p:cNvSpPr>
            <a:spLocks noGrp="1"/>
          </p:cNvSpPr>
          <p:nvPr>
            <p:ph type="ftr" sz="quarter" idx="11"/>
          </p:nvPr>
        </p:nvSpPr>
        <p:spPr/>
        <p:txBody>
          <a:bodyPr/>
          <a:lstStyle/>
          <a:p>
            <a:r>
              <a:rPr lang="en-US"/>
              <a:t>Copyright © 2018 BSI. All rights reserved</a:t>
            </a:r>
          </a:p>
        </p:txBody>
      </p:sp>
      <p:sp>
        <p:nvSpPr>
          <p:cNvPr id="6" name="Slide Number Placeholder 5">
            <a:extLst>
              <a:ext uri="{FF2B5EF4-FFF2-40B4-BE49-F238E27FC236}">
                <a16:creationId xmlns:a16="http://schemas.microsoft.com/office/drawing/2014/main" id="{56BB2FF5-11C9-49A9-B288-CB2F5A36E038}"/>
              </a:ext>
            </a:extLst>
          </p:cNvPr>
          <p:cNvSpPr>
            <a:spLocks noGrp="1"/>
          </p:cNvSpPr>
          <p:nvPr>
            <p:ph type="sldNum" sz="quarter" idx="12"/>
          </p:nvPr>
        </p:nvSpPr>
        <p:spPr/>
        <p:txBody>
          <a:bodyPr/>
          <a:lstStyle/>
          <a:p>
            <a:fld id="{6D07AD9F-1140-4187-BCEC-78B603BE83D6}" type="slidenum">
              <a:rPr lang="en-US" smtClean="0"/>
              <a:t>‹#›</a:t>
            </a:fld>
            <a:endParaRPr lang="en-US"/>
          </a:p>
        </p:txBody>
      </p:sp>
    </p:spTree>
    <p:extLst>
      <p:ext uri="{BB962C8B-B14F-4D97-AF65-F5344CB8AC3E}">
        <p14:creationId xmlns:p14="http://schemas.microsoft.com/office/powerpoint/2010/main" val="1761158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538171" y="457200"/>
            <a:ext cx="10364568" cy="1143000"/>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Content Placeholder 2"/>
          <p:cNvSpPr>
            <a:spLocks noGrp="1"/>
          </p:cNvSpPr>
          <p:nvPr>
            <p:ph sz="half" idx="1"/>
          </p:nvPr>
        </p:nvSpPr>
        <p:spPr>
          <a:xfrm>
            <a:off x="914694" y="1981200"/>
            <a:ext cx="5087493"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189817" y="1981200"/>
            <a:ext cx="508749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1"/>
          <p:cNvSpPr>
            <a:spLocks noGrp="1" noChangeArrowheads="1"/>
          </p:cNvSpPr>
          <p:nvPr>
            <p:ph type="dt" sz="half" idx="10"/>
          </p:nvPr>
        </p:nvSpPr>
        <p:spPr>
          <a:xfrm>
            <a:off x="838200" y="6356352"/>
            <a:ext cx="2743200" cy="365125"/>
          </a:xfrm>
          <a:prstGeom prst="rect">
            <a:avLst/>
          </a:prstGeom>
          <a:ln/>
        </p:spPr>
        <p:txBody>
          <a:bodyPr/>
          <a:lstStyle>
            <a:lvl1pPr>
              <a:defRPr/>
            </a:lvl1pPr>
          </a:lstStyle>
          <a:p>
            <a:pPr>
              <a:defRPr/>
            </a:pPr>
            <a:fld id="{A4CB71CB-697E-4B9F-8E2E-FC5F8B81CC79}" type="datetime1">
              <a:rPr lang="en-GB" smtClean="0"/>
              <a:t>26/12/2025</a:t>
            </a:fld>
            <a:endParaRPr lang="en-US"/>
          </a:p>
        </p:txBody>
      </p:sp>
      <p:sp>
        <p:nvSpPr>
          <p:cNvPr id="6" name="Rectangle 22"/>
          <p:cNvSpPr>
            <a:spLocks noGrp="1" noChangeArrowheads="1"/>
          </p:cNvSpPr>
          <p:nvPr>
            <p:ph type="ftr" sz="quarter" idx="11"/>
          </p:nvPr>
        </p:nvSpPr>
        <p:spPr>
          <a:ln/>
        </p:spPr>
        <p:txBody>
          <a:bodyPr/>
          <a:lstStyle>
            <a:lvl1pPr>
              <a:defRPr/>
            </a:lvl1pPr>
          </a:lstStyle>
          <a:p>
            <a:pPr>
              <a:defRPr/>
            </a:pPr>
            <a:r>
              <a:rPr lang="en-US"/>
              <a:t>Copyright © 2018 BSI. All rights reserved</a:t>
            </a:r>
          </a:p>
        </p:txBody>
      </p:sp>
      <p:sp>
        <p:nvSpPr>
          <p:cNvPr id="7" name="Rectangle 23"/>
          <p:cNvSpPr>
            <a:spLocks noGrp="1" noChangeArrowheads="1"/>
          </p:cNvSpPr>
          <p:nvPr>
            <p:ph type="sldNum" sz="quarter" idx="12"/>
          </p:nvPr>
        </p:nvSpPr>
        <p:spPr>
          <a:xfrm>
            <a:off x="8738449" y="6248400"/>
            <a:ext cx="2538859" cy="457200"/>
          </a:xfrm>
          <a:prstGeom prst="rect">
            <a:avLst/>
          </a:prstGeom>
          <a:ln/>
        </p:spPr>
        <p:txBody>
          <a:bodyPr lIns="77943" tIns="38972" rIns="77943" bIns="38972"/>
          <a:lstStyle>
            <a:lvl1pPr>
              <a:defRPr/>
            </a:lvl1pPr>
          </a:lstStyle>
          <a:p>
            <a:pPr>
              <a:defRPr/>
            </a:pPr>
            <a:fld id="{FA88907D-EC09-44F2-90D2-6EC848AA96D8}" type="slidenum">
              <a:rPr lang="en-US"/>
              <a:pPr>
                <a:defRPr/>
              </a:pPr>
              <a:t>‹#›</a:t>
            </a:fld>
            <a:endParaRPr lang="en-US"/>
          </a:p>
        </p:txBody>
      </p:sp>
    </p:spTree>
    <p:extLst>
      <p:ext uri="{BB962C8B-B14F-4D97-AF65-F5344CB8AC3E}">
        <p14:creationId xmlns:p14="http://schemas.microsoft.com/office/powerpoint/2010/main" val="1082962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38171" y="457200"/>
            <a:ext cx="10364568" cy="1143000"/>
          </a:xfrm>
        </p:spPr>
        <p:txBody>
          <a:bodyPr/>
          <a:lstStyle>
            <a:lvl1pPr>
              <a:defRPr>
                <a:latin typeface="Cambria" panose="02040503050406030204" pitchFamily="18" charset="0"/>
                <a:ea typeface="Cambria" panose="02040503050406030204" pitchFamily="18" charset="0"/>
              </a:defRPr>
            </a:lvl1pPr>
          </a:lstStyle>
          <a:p>
            <a:r>
              <a:rPr lang="en-US" dirty="0"/>
              <a:t>Click to edit Master title style</a:t>
            </a:r>
          </a:p>
        </p:txBody>
      </p:sp>
      <p:sp>
        <p:nvSpPr>
          <p:cNvPr id="3" name="Text Placeholder 2"/>
          <p:cNvSpPr>
            <a:spLocks noGrp="1"/>
          </p:cNvSpPr>
          <p:nvPr>
            <p:ph type="body" sz="half" idx="1"/>
          </p:nvPr>
        </p:nvSpPr>
        <p:spPr>
          <a:xfrm>
            <a:off x="914694" y="1981200"/>
            <a:ext cx="5087493"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9817" y="1981200"/>
            <a:ext cx="5087492"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1"/>
          <p:cNvSpPr>
            <a:spLocks noGrp="1" noChangeArrowheads="1"/>
          </p:cNvSpPr>
          <p:nvPr>
            <p:ph type="dt" sz="half" idx="10"/>
          </p:nvPr>
        </p:nvSpPr>
        <p:spPr>
          <a:ln/>
        </p:spPr>
        <p:txBody>
          <a:bodyPr/>
          <a:lstStyle>
            <a:lvl1pPr>
              <a:defRPr/>
            </a:lvl1pPr>
          </a:lstStyle>
          <a:p>
            <a:pPr>
              <a:defRPr/>
            </a:pPr>
            <a:fld id="{9AEDD309-96E1-4E3F-A889-2F09030538FE}" type="datetime1">
              <a:rPr lang="en-GB" smtClean="0"/>
              <a:t>26/12/2025</a:t>
            </a:fld>
            <a:endParaRPr lang="en-US"/>
          </a:p>
        </p:txBody>
      </p:sp>
      <p:sp>
        <p:nvSpPr>
          <p:cNvPr id="6" name="Rectangle 22"/>
          <p:cNvSpPr>
            <a:spLocks noGrp="1" noChangeArrowheads="1"/>
          </p:cNvSpPr>
          <p:nvPr>
            <p:ph type="ftr" sz="quarter" idx="11"/>
          </p:nvPr>
        </p:nvSpPr>
        <p:spPr>
          <a:ln/>
        </p:spPr>
        <p:txBody>
          <a:bodyPr/>
          <a:lstStyle>
            <a:lvl1pPr>
              <a:defRPr/>
            </a:lvl1pPr>
          </a:lstStyle>
          <a:p>
            <a:pPr>
              <a:defRPr/>
            </a:pPr>
            <a:r>
              <a:rPr lang="en-US"/>
              <a:t>Copyright © 2018 BSI. All rights reserved</a:t>
            </a:r>
          </a:p>
        </p:txBody>
      </p:sp>
      <p:sp>
        <p:nvSpPr>
          <p:cNvPr id="7" name="Rectangle 23"/>
          <p:cNvSpPr>
            <a:spLocks noGrp="1" noChangeArrowheads="1"/>
          </p:cNvSpPr>
          <p:nvPr>
            <p:ph type="sldNum" sz="quarter" idx="12"/>
          </p:nvPr>
        </p:nvSpPr>
        <p:spPr>
          <a:xfrm>
            <a:off x="8738449" y="6248400"/>
            <a:ext cx="2538859" cy="457200"/>
          </a:xfrm>
          <a:prstGeom prst="rect">
            <a:avLst/>
          </a:prstGeom>
          <a:ln/>
        </p:spPr>
        <p:txBody>
          <a:bodyPr lIns="77943" tIns="38972" rIns="77943" bIns="38972"/>
          <a:lstStyle>
            <a:lvl1pPr>
              <a:defRPr/>
            </a:lvl1pPr>
          </a:lstStyle>
          <a:p>
            <a:pPr>
              <a:defRPr/>
            </a:pPr>
            <a:fld id="{A0E4645E-5DD1-4EF0-8E9B-3DD46371D5C6}" type="slidenum">
              <a:rPr lang="en-US"/>
              <a:pPr>
                <a:defRPr/>
              </a:pPr>
              <a:t>‹#›</a:t>
            </a:fld>
            <a:endParaRPr lang="en-US"/>
          </a:p>
        </p:txBody>
      </p:sp>
    </p:spTree>
    <p:extLst>
      <p:ext uri="{BB962C8B-B14F-4D97-AF65-F5344CB8AC3E}">
        <p14:creationId xmlns:p14="http://schemas.microsoft.com/office/powerpoint/2010/main" val="32647851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3478558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Shape 9"/>
        <p:cNvGrpSpPr/>
        <p:nvPr/>
      </p:nvGrpSpPr>
      <p:grpSpPr>
        <a:xfrm>
          <a:off x="0" y="0"/>
          <a:ext cx="0" cy="0"/>
          <a:chOff x="0" y="0"/>
          <a:chExt cx="0" cy="0"/>
        </a:xfrm>
      </p:grpSpPr>
      <p:sp>
        <p:nvSpPr>
          <p:cNvPr id="10" name="Google Shape;10;p3"/>
          <p:cNvSpPr txBox="1">
            <a:spLocks noGrp="1"/>
          </p:cNvSpPr>
          <p:nvPr>
            <p:ph type="title"/>
          </p:nvPr>
        </p:nvSpPr>
        <p:spPr>
          <a:xfrm>
            <a:off x="838200" y="508001"/>
            <a:ext cx="10515600" cy="71975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
        <p:nvSpPr>
          <p:cNvPr id="11" name="Google Shape;11;p3"/>
          <p:cNvSpPr txBox="1">
            <a:spLocks noGrp="1"/>
          </p:cNvSpPr>
          <p:nvPr>
            <p:ph type="body" idx="1"/>
          </p:nvPr>
        </p:nvSpPr>
        <p:spPr>
          <a:xfrm>
            <a:off x="838200" y="2370137"/>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3"/>
          <p:cNvPicPr preferRelativeResize="0"/>
          <p:nvPr/>
        </p:nvPicPr>
        <p:blipFill rotWithShape="1">
          <a:blip r:embed="rId11">
            <a:alphaModFix/>
          </a:blip>
          <a:srcRect/>
          <a:stretch/>
        </p:blipFill>
        <p:spPr>
          <a:xfrm>
            <a:off x="0" y="49355"/>
            <a:ext cx="12188388" cy="6858000"/>
          </a:xfrm>
          <a:prstGeom prst="rect">
            <a:avLst/>
          </a:prstGeom>
          <a:noFill/>
          <a:ln>
            <a:noFill/>
          </a:ln>
        </p:spPr>
      </p:pic>
      <p:sp>
        <p:nvSpPr>
          <p:cNvPr id="16" name="Google Shape;16;p3"/>
          <p:cNvSpPr txBox="1">
            <a:spLocks noGrp="1"/>
          </p:cNvSpPr>
          <p:nvPr>
            <p:ph type="body" idx="2"/>
          </p:nvPr>
        </p:nvSpPr>
        <p:spPr>
          <a:xfrm>
            <a:off x="836394" y="196183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US" dirty="0"/>
              <a:t>First level</a:t>
            </a:r>
          </a:p>
          <a:p>
            <a:pPr lvl="1"/>
            <a:r>
              <a:rPr lang="en-US" dirty="0"/>
              <a:t>Second level</a:t>
            </a:r>
          </a:p>
          <a:p>
            <a:pPr lvl="2"/>
            <a:r>
              <a:rPr lang="en-US" dirty="0"/>
              <a:t>- Third level</a:t>
            </a:r>
          </a:p>
          <a:p>
            <a:pPr lvl="3"/>
            <a:r>
              <a:rPr lang="en-US" dirty="0"/>
              <a:t>Fourth level</a:t>
            </a:r>
          </a:p>
          <a:p>
            <a:endParaRPr dirty="0"/>
          </a:p>
        </p:txBody>
      </p:sp>
      <p:grpSp>
        <p:nvGrpSpPr>
          <p:cNvPr id="17" name="Google Shape;17;p3"/>
          <p:cNvGrpSpPr/>
          <p:nvPr/>
        </p:nvGrpSpPr>
        <p:grpSpPr>
          <a:xfrm>
            <a:off x="11557999" y="3399460"/>
            <a:ext cx="1766094" cy="1222596"/>
            <a:chOff x="0" y="-47625"/>
            <a:chExt cx="812800" cy="619542"/>
          </a:xfrm>
        </p:grpSpPr>
        <p:sp>
          <p:nvSpPr>
            <p:cNvPr id="18" name="Google Shape;18;p3"/>
            <p:cNvSpPr/>
            <p:nvPr/>
          </p:nvSpPr>
          <p:spPr>
            <a:xfrm>
              <a:off x="0" y="0"/>
              <a:ext cx="812800" cy="571917"/>
            </a:xfrm>
            <a:custGeom>
              <a:avLst/>
              <a:gdLst/>
              <a:ahLst/>
              <a:cxnLst/>
              <a:rect l="l" t="t" r="r" b="b"/>
              <a:pathLst>
                <a:path w="812800" h="571917" extrusionOk="0">
                  <a:moveTo>
                    <a:pt x="609600" y="0"/>
                  </a:moveTo>
                  <a:cubicBezTo>
                    <a:pt x="721824" y="0"/>
                    <a:pt x="812800" y="128028"/>
                    <a:pt x="812800" y="285959"/>
                  </a:cubicBezTo>
                  <a:cubicBezTo>
                    <a:pt x="812800" y="443889"/>
                    <a:pt x="721824" y="571917"/>
                    <a:pt x="609600" y="571917"/>
                  </a:cubicBezTo>
                  <a:lnTo>
                    <a:pt x="203200" y="571917"/>
                  </a:lnTo>
                  <a:cubicBezTo>
                    <a:pt x="90976" y="571917"/>
                    <a:pt x="0" y="443889"/>
                    <a:pt x="0" y="285959"/>
                  </a:cubicBezTo>
                  <a:cubicBezTo>
                    <a:pt x="0" y="128028"/>
                    <a:pt x="90976" y="0"/>
                    <a:pt x="203200" y="0"/>
                  </a:cubicBezTo>
                  <a:close/>
                </a:path>
              </a:pathLst>
            </a:custGeom>
            <a:solidFill>
              <a:srgbClr val="004A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mbria" panose="02040503050406030204" pitchFamily="18" charset="0"/>
                <a:ea typeface="Cambria" panose="02040503050406030204" pitchFamily="18" charset="0"/>
              </a:endParaRPr>
            </a:p>
          </p:txBody>
        </p:sp>
        <p:sp>
          <p:nvSpPr>
            <p:cNvPr id="19" name="Google Shape;19;p3"/>
            <p:cNvSpPr txBox="1"/>
            <p:nvPr/>
          </p:nvSpPr>
          <p:spPr>
            <a:xfrm>
              <a:off x="0" y="-47625"/>
              <a:ext cx="812800" cy="619542"/>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0" name="Google Shape;20;p3"/>
          <p:cNvGrpSpPr/>
          <p:nvPr/>
        </p:nvGrpSpPr>
        <p:grpSpPr>
          <a:xfrm>
            <a:off x="-1132093" y="3399460"/>
            <a:ext cx="1766094" cy="1222596"/>
            <a:chOff x="0" y="-47625"/>
            <a:chExt cx="812800" cy="619542"/>
          </a:xfrm>
        </p:grpSpPr>
        <p:sp>
          <p:nvSpPr>
            <p:cNvPr id="21" name="Google Shape;21;p3"/>
            <p:cNvSpPr/>
            <p:nvPr/>
          </p:nvSpPr>
          <p:spPr>
            <a:xfrm>
              <a:off x="0" y="0"/>
              <a:ext cx="812800" cy="571917"/>
            </a:xfrm>
            <a:custGeom>
              <a:avLst/>
              <a:gdLst/>
              <a:ahLst/>
              <a:cxnLst/>
              <a:rect l="l" t="t" r="r" b="b"/>
              <a:pathLst>
                <a:path w="812800" h="571917" extrusionOk="0">
                  <a:moveTo>
                    <a:pt x="609600" y="0"/>
                  </a:moveTo>
                  <a:cubicBezTo>
                    <a:pt x="721824" y="0"/>
                    <a:pt x="812800" y="128028"/>
                    <a:pt x="812800" y="285959"/>
                  </a:cubicBezTo>
                  <a:cubicBezTo>
                    <a:pt x="812800" y="443889"/>
                    <a:pt x="721824" y="571917"/>
                    <a:pt x="609600" y="571917"/>
                  </a:cubicBezTo>
                  <a:lnTo>
                    <a:pt x="203200" y="571917"/>
                  </a:lnTo>
                  <a:cubicBezTo>
                    <a:pt x="90976" y="571917"/>
                    <a:pt x="0" y="443889"/>
                    <a:pt x="0" y="285959"/>
                  </a:cubicBezTo>
                  <a:cubicBezTo>
                    <a:pt x="0" y="128028"/>
                    <a:pt x="90976" y="0"/>
                    <a:pt x="203200" y="0"/>
                  </a:cubicBezTo>
                  <a:close/>
                </a:path>
              </a:pathLst>
            </a:custGeom>
            <a:solidFill>
              <a:srgbClr val="004AA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Cambria" panose="02040503050406030204" pitchFamily="18" charset="0"/>
                <a:ea typeface="Cambria" panose="02040503050406030204" pitchFamily="18" charset="0"/>
              </a:endParaRPr>
            </a:p>
          </p:txBody>
        </p:sp>
        <p:sp>
          <p:nvSpPr>
            <p:cNvPr id="22" name="Google Shape;22;p3"/>
            <p:cNvSpPr txBox="1"/>
            <p:nvPr/>
          </p:nvSpPr>
          <p:spPr>
            <a:xfrm>
              <a:off x="0" y="-47625"/>
              <a:ext cx="812800" cy="619542"/>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3" name="Google Shape;23;p3"/>
          <p:cNvSpPr txBox="1"/>
          <p:nvPr/>
        </p:nvSpPr>
        <p:spPr>
          <a:xfrm>
            <a:off x="10948198" y="6495065"/>
            <a:ext cx="144258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fld id="{00000000-1234-1234-1234-123412341234}" type="slidenum">
              <a:rPr lang="en-US" sz="1800" b="0" i="0" u="none" strike="noStrike" cap="none">
                <a:solidFill>
                  <a:schemeClr val="dk1"/>
                </a:solidFill>
                <a:latin typeface="Cambria" panose="02040503050406030204" pitchFamily="18" charset="0"/>
                <a:ea typeface="Cambria" panose="02040503050406030204" pitchFamily="18" charset="0"/>
                <a:cs typeface="Arial"/>
                <a:sym typeface="Arial"/>
              </a:rPr>
              <a:t>‹#›</a:t>
            </a:fld>
            <a:endParaRPr sz="1800" dirty="0">
              <a:solidFill>
                <a:schemeClr val="dk1"/>
              </a:solidFill>
              <a:latin typeface="Cambria" panose="02040503050406030204" pitchFamily="18" charset="0"/>
              <a:ea typeface="Cambria" panose="02040503050406030204" pitchFamily="18" charset="0"/>
              <a:cs typeface="Arial"/>
              <a:sym typeface="Arial"/>
            </a:endParaRPr>
          </a:p>
        </p:txBody>
      </p:sp>
      <p:cxnSp>
        <p:nvCxnSpPr>
          <p:cNvPr id="24" name="Google Shape;24;p3"/>
          <p:cNvCxnSpPr/>
          <p:nvPr/>
        </p:nvCxnSpPr>
        <p:spPr>
          <a:xfrm rot="10800000" flipH="1">
            <a:off x="154781" y="704064"/>
            <a:ext cx="11963976" cy="25401"/>
          </a:xfrm>
          <a:prstGeom prst="straightConnector1">
            <a:avLst/>
          </a:prstGeom>
          <a:noFill/>
          <a:ln w="12700" cap="flat" cmpd="sng">
            <a:solidFill>
              <a:schemeClr val="accent1"/>
            </a:solidFill>
            <a:prstDash val="solid"/>
            <a:miter lim="800000"/>
            <a:headEnd type="none" w="sm" len="sm"/>
            <a:tailEnd type="none" w="sm" len="sm"/>
          </a:ln>
        </p:spPr>
      </p:cxnSp>
      <p:pic>
        <p:nvPicPr>
          <p:cNvPr id="25" name="Google Shape;25;p3"/>
          <p:cNvPicPr preferRelativeResize="0"/>
          <p:nvPr/>
        </p:nvPicPr>
        <p:blipFill rotWithShape="1">
          <a:blip r:embed="rId12">
            <a:alphaModFix/>
          </a:blip>
          <a:srcRect l="36105" t="22750" r="43907" b="21488"/>
          <a:stretch>
            <a:fillRect/>
          </a:stretch>
        </p:blipFill>
        <p:spPr>
          <a:xfrm>
            <a:off x="1750498" y="67501"/>
            <a:ext cx="1132093" cy="629767"/>
          </a:xfrm>
          <a:prstGeom prst="rect">
            <a:avLst/>
          </a:prstGeom>
          <a:noFill/>
          <a:ln>
            <a:noFill/>
          </a:ln>
        </p:spPr>
      </p:pic>
      <p:pic>
        <p:nvPicPr>
          <p:cNvPr id="3" name="Picture 2">
            <a:extLst>
              <a:ext uri="{FF2B5EF4-FFF2-40B4-BE49-F238E27FC236}">
                <a16:creationId xmlns:a16="http://schemas.microsoft.com/office/drawing/2014/main" id="{19A4DF47-9F16-4E97-17C5-F1CD7BE934CC}"/>
              </a:ext>
            </a:extLst>
          </p:cNvPr>
          <p:cNvPicPr>
            <a:picLocks noChangeAspect="1"/>
          </p:cNvPicPr>
          <p:nvPr userDrawn="1"/>
        </p:nvPicPr>
        <p:blipFill>
          <a:blip r:embed="rId13"/>
          <a:srcRect l="5062" t="8686" b="15277"/>
          <a:stretch>
            <a:fillRect/>
          </a:stretch>
        </p:blipFill>
        <p:spPr>
          <a:xfrm>
            <a:off x="294918" y="136525"/>
            <a:ext cx="1468255" cy="554388"/>
          </a:xfrm>
          <a:prstGeom prst="rect">
            <a:avLst/>
          </a:prstGeom>
        </p:spPr>
      </p:pic>
      <p:pic>
        <p:nvPicPr>
          <p:cNvPr id="4" name="Google Shape;25;p3">
            <a:extLst>
              <a:ext uri="{FF2B5EF4-FFF2-40B4-BE49-F238E27FC236}">
                <a16:creationId xmlns:a16="http://schemas.microsoft.com/office/drawing/2014/main" id="{12A45E5B-024D-D5CD-BA6F-AC63FFB2416F}"/>
              </a:ext>
            </a:extLst>
          </p:cNvPr>
          <p:cNvPicPr preferRelativeResize="0"/>
          <p:nvPr userDrawn="1"/>
        </p:nvPicPr>
        <p:blipFill rotWithShape="1">
          <a:blip r:embed="rId12">
            <a:alphaModFix/>
          </a:blip>
          <a:srcRect l="67574" t="22750" r="13370" b="21488"/>
          <a:stretch>
            <a:fillRect/>
          </a:stretch>
        </p:blipFill>
        <p:spPr>
          <a:xfrm>
            <a:off x="2898878" y="49355"/>
            <a:ext cx="1079339" cy="629767"/>
          </a:xfrm>
          <a:prstGeom prst="rect">
            <a:avLst/>
          </a:prstGeom>
          <a:noFill/>
          <a:ln>
            <a:noFill/>
          </a:ln>
        </p:spPr>
      </p:pic>
      <p:pic>
        <p:nvPicPr>
          <p:cNvPr id="26" name="Picture 25">
            <a:extLst>
              <a:ext uri="{FF2B5EF4-FFF2-40B4-BE49-F238E27FC236}">
                <a16:creationId xmlns:a16="http://schemas.microsoft.com/office/drawing/2014/main" id="{30E987D3-A752-D1A1-19C4-E315183E37C0}"/>
              </a:ext>
            </a:extLst>
          </p:cNvPr>
          <p:cNvPicPr>
            <a:picLocks noChangeAspect="1"/>
          </p:cNvPicPr>
          <p:nvPr userDrawn="1"/>
        </p:nvPicPr>
        <p:blipFill>
          <a:blip r:embed="rId14"/>
          <a:stretch>
            <a:fillRect/>
          </a:stretch>
        </p:blipFill>
        <p:spPr>
          <a:xfrm>
            <a:off x="207555" y="6442550"/>
            <a:ext cx="1774831" cy="448671"/>
          </a:xfrm>
          <a:prstGeom prst="rect">
            <a:avLst/>
          </a:prstGeom>
        </p:spPr>
      </p:pic>
    </p:spTree>
  </p:cSld>
  <p:clrMap bg1="lt1" tx1="dk1" bg2="dk2" tx2="lt2" accent1="accent1" accent2="accent2" accent3="accent3" accent4="accent4" accent5="accent5" accent6="accent6" hlink="hlink" folHlink="folHlink"/>
  <p:sldLayoutIdLst>
    <p:sldLayoutId id="2147483650" r:id="rId1"/>
    <p:sldLayoutId id="2147483653" r:id="rId2"/>
    <p:sldLayoutId id="2147483661" r:id="rId3"/>
    <p:sldLayoutId id="2147483662" r:id="rId4"/>
    <p:sldLayoutId id="2147483663" r:id="rId5"/>
    <p:sldLayoutId id="2147483664" r:id="rId6"/>
    <p:sldLayoutId id="2147483666" r:id="rId7"/>
    <p:sldLayoutId id="2147483667"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ambria" panose="02040503050406030204" pitchFamily="18" charset="0"/>
          <a:ea typeface="Cambria" panose="02040503050406030204" pitchFamily="18"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65496" y="1831012"/>
            <a:ext cx="10515599" cy="1070557"/>
          </a:xfrm>
        </p:spPr>
        <p:txBody>
          <a:bodyPr>
            <a:noAutofit/>
          </a:bodyPr>
          <a:lstStyle/>
          <a:p>
            <a:r>
              <a:rPr lang="en-US" sz="3000" dirty="0"/>
              <a:t>PRESENTATION AND PUBLIC SPEAKING SKILLS</a:t>
            </a:r>
          </a:p>
        </p:txBody>
      </p:sp>
    </p:spTree>
    <p:extLst>
      <p:ext uri="{BB962C8B-B14F-4D97-AF65-F5344CB8AC3E}">
        <p14:creationId xmlns:p14="http://schemas.microsoft.com/office/powerpoint/2010/main" val="3475400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Freeform 7"/>
          <p:cNvSpPr/>
          <p:nvPr/>
        </p:nvSpPr>
        <p:spPr>
          <a:xfrm rot="16200000">
            <a:off x="1931655" y="2037772"/>
            <a:ext cx="2468325" cy="2997931"/>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5" tIns="69431" rIns="90000" bIns="1369724" spcCol="1270"/>
          <a:lstStyle/>
          <a:p>
            <a:pPr algn="r" defTabSz="900023">
              <a:lnSpc>
                <a:spcPct val="90000"/>
              </a:lnSpc>
              <a:spcAft>
                <a:spcPct val="35000"/>
              </a:spcAft>
              <a:defRPr/>
            </a:pPr>
            <a:r>
              <a:rPr lang="en-US" sz="2800" dirty="0" err="1">
                <a:latin typeface="Cambria" panose="02040503050406030204" pitchFamily="18" charset="0"/>
              </a:rPr>
              <a:t>Imm</a:t>
            </a:r>
            <a:r>
              <a:rPr lang="en-US" sz="2800" dirty="0">
                <a:latin typeface="Cambria" panose="02040503050406030204" pitchFamily="18" charset="0"/>
              </a:rPr>
              <a:t>ig</a:t>
            </a:r>
            <a:r>
              <a:rPr lang="en-US" sz="2800" dirty="0" err="1">
                <a:latin typeface="Cambria" panose="02040503050406030204" pitchFamily="18" charset="0"/>
              </a:rPr>
              <a:t>rants </a:t>
            </a:r>
          </a:p>
        </p:txBody>
      </p:sp>
      <p:sp>
        <p:nvSpPr>
          <p:cNvPr id="9" name="Freeform 8"/>
          <p:cNvSpPr/>
          <p:nvPr/>
        </p:nvSpPr>
        <p:spPr>
          <a:xfrm>
            <a:off x="2145761" y="2302662"/>
            <a:ext cx="2205549" cy="2468128"/>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defTabSz="1566706">
              <a:lnSpc>
                <a:spcPct val="90000"/>
              </a:lnSpc>
              <a:spcAft>
                <a:spcPct val="35000"/>
              </a:spcAft>
              <a:defRPr/>
            </a:pPr>
            <a:r>
              <a:rPr lang="en-US" sz="4000" dirty="0">
                <a:latin typeface="Cambria" panose="02040503050406030204" pitchFamily="18" charset="0"/>
              </a:rPr>
              <a:t>GLOSS</a:t>
            </a:r>
          </a:p>
        </p:txBody>
      </p:sp>
      <p:sp>
        <p:nvSpPr>
          <p:cNvPr id="10" name="Freeform 9"/>
          <p:cNvSpPr/>
          <p:nvPr/>
        </p:nvSpPr>
        <p:spPr>
          <a:xfrm rot="16200000">
            <a:off x="4002003" y="2217850"/>
            <a:ext cx="2468325" cy="2637784"/>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0070C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5" tIns="69428" rIns="89999" bIns="1369726" spcCol="1270"/>
          <a:lstStyle/>
          <a:p>
            <a:pPr algn="r" defTabSz="900023">
              <a:lnSpc>
                <a:spcPct val="90000"/>
              </a:lnSpc>
              <a:spcAft>
                <a:spcPct val="35000"/>
              </a:spcAft>
              <a:defRPr/>
            </a:pPr>
            <a:r>
              <a:rPr lang="en-US" sz="2800" dirty="0" err="1">
                <a:latin typeface="Cambria" panose="02040503050406030204" pitchFamily="18" charset="0"/>
              </a:rPr>
              <a:t>Presentation</a:t>
            </a:r>
            <a:endParaRPr lang="en-US" sz="2800" dirty="0">
              <a:latin typeface="Cambria" panose="02040503050406030204" pitchFamily="18" charset="0"/>
            </a:endParaRPr>
          </a:p>
        </p:txBody>
      </p:sp>
      <p:sp>
        <p:nvSpPr>
          <p:cNvPr id="11" name="Flowchart: Extract 10"/>
          <p:cNvSpPr/>
          <p:nvPr/>
        </p:nvSpPr>
        <p:spPr>
          <a:xfrm rot="5400000">
            <a:off x="3773064" y="3916585"/>
            <a:ext cx="361813" cy="355213"/>
          </a:xfrm>
          <a:prstGeom prst="flowChartExtract">
            <a:avLst/>
          </a:prstGeom>
          <a:ln>
            <a:solidFill>
              <a:srgbClr val="FFC000"/>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1800" dirty="0">
              <a:latin typeface="Cambria" panose="02040503050406030204" pitchFamily="18" charset="0"/>
            </a:endParaRPr>
          </a:p>
        </p:txBody>
      </p:sp>
      <p:sp>
        <p:nvSpPr>
          <p:cNvPr id="12" name="Freeform 11"/>
          <p:cNvSpPr/>
          <p:nvPr/>
        </p:nvSpPr>
        <p:spPr>
          <a:xfrm>
            <a:off x="4406316" y="2302662"/>
            <a:ext cx="1530773" cy="2468128"/>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defTabSz="1566706">
              <a:lnSpc>
                <a:spcPct val="90000"/>
              </a:lnSpc>
              <a:spcAft>
                <a:spcPct val="35000"/>
              </a:spcAft>
              <a:defRPr/>
            </a:pPr>
            <a:r>
              <a:rPr lang="en-US" sz="4000" dirty="0">
                <a:latin typeface="Cambria" panose="02040503050406030204" pitchFamily="18" charset="0"/>
              </a:rPr>
              <a:t>EASE</a:t>
            </a:r>
          </a:p>
        </p:txBody>
      </p:sp>
      <p:sp>
        <p:nvSpPr>
          <p:cNvPr id="13" name="Freeform 12"/>
          <p:cNvSpPr/>
          <p:nvPr/>
        </p:nvSpPr>
        <p:spPr>
          <a:xfrm rot="16200000">
            <a:off x="5950171" y="2239927"/>
            <a:ext cx="2468326" cy="2594120"/>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CC33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4" tIns="69428" rIns="90000" bIns="1369726" spcCol="1270"/>
          <a:lstStyle/>
          <a:p>
            <a:pPr algn="r" defTabSz="900023">
              <a:lnSpc>
                <a:spcPct val="90000"/>
              </a:lnSpc>
              <a:spcAft>
                <a:spcPct val="35000"/>
              </a:spcAft>
              <a:defRPr/>
            </a:pPr>
            <a:r>
              <a:rPr lang="en-US" sz="2800" dirty="0">
                <a:latin typeface="Cambria" panose="02040503050406030204" pitchFamily="18" charset="0"/>
              </a:rPr>
              <a:t>Summary </a:t>
            </a:r>
          </a:p>
        </p:txBody>
      </p:sp>
      <p:sp>
        <p:nvSpPr>
          <p:cNvPr id="14" name="Flowchart: Extract 13"/>
          <p:cNvSpPr/>
          <p:nvPr/>
        </p:nvSpPr>
        <p:spPr>
          <a:xfrm rot="5400000">
            <a:off x="5733766" y="3908847"/>
            <a:ext cx="361813" cy="355213"/>
          </a:xfrm>
          <a:prstGeom prst="flowChartExtract">
            <a:avLst/>
          </a:prstGeom>
          <a:ln>
            <a:solidFill>
              <a:srgbClr val="FFC000"/>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1800" dirty="0">
              <a:latin typeface="Cambria" panose="02040503050406030204" pitchFamily="18" charset="0"/>
            </a:endParaRPr>
          </a:p>
        </p:txBody>
      </p:sp>
      <p:sp>
        <p:nvSpPr>
          <p:cNvPr id="15" name="Freeform 14"/>
          <p:cNvSpPr/>
          <p:nvPr/>
        </p:nvSpPr>
        <p:spPr>
          <a:xfrm>
            <a:off x="6725795" y="2302825"/>
            <a:ext cx="1390545" cy="2468128"/>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defTabSz="1566706">
              <a:lnSpc>
                <a:spcPct val="90000"/>
              </a:lnSpc>
              <a:spcAft>
                <a:spcPct val="35000"/>
              </a:spcAft>
              <a:defRPr/>
            </a:pPr>
            <a:r>
              <a:rPr lang="en-US" sz="4000" dirty="0">
                <a:latin typeface="Cambria" panose="02040503050406030204" pitchFamily="18" charset="0"/>
              </a:rPr>
              <a:t>OFF</a:t>
            </a:r>
          </a:p>
        </p:txBody>
      </p:sp>
      <p:sp>
        <p:nvSpPr>
          <p:cNvPr id="3" name="Rectangle 2">
            <a:extLst>
              <a:ext uri="{FF2B5EF4-FFF2-40B4-BE49-F238E27FC236}">
                <a16:creationId xmlns:a16="http://schemas.microsoft.com/office/drawing/2014/main" id="{9BD593AD-D13F-1039-68F9-744688ADD0ED}"/>
              </a:ext>
            </a:extLst>
          </p:cNvPr>
          <p:cNvSpPr txBox="1">
            <a:spLocks noChangeArrowheads="1"/>
          </p:cNvSpPr>
          <p:nvPr/>
        </p:nvSpPr>
        <p:spPr>
          <a:xfrm>
            <a:off x="515999" y="1123836"/>
            <a:ext cx="11160001" cy="61192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en-US" sz="3200" b="1" dirty="0">
                <a:latin typeface="Cambria" panose="02040503050406030204" pitchFamily="18" charset="0"/>
                <a:cs typeface="Arial" panose="020B0604020202020204" pitchFamily="34" charset="0"/>
              </a:rPr>
              <a:t>Content Presentation</a:t>
            </a:r>
          </a:p>
        </p:txBody>
      </p:sp>
    </p:spTree>
    <p:extLst>
      <p:ext uri="{BB962C8B-B14F-4D97-AF65-F5344CB8AC3E}">
        <p14:creationId xmlns:p14="http://schemas.microsoft.com/office/powerpoint/2010/main" val="200217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1" name="Rectangle 3"/>
          <p:cNvSpPr>
            <a:spLocks noGrp="1" noChangeArrowheads="1"/>
          </p:cNvSpPr>
          <p:nvPr>
            <p:ph idx="1"/>
          </p:nvPr>
        </p:nvSpPr>
        <p:spPr>
          <a:xfrm>
            <a:off x="4760147" y="1660455"/>
            <a:ext cx="4628547" cy="3085698"/>
          </a:xfrm>
        </p:spPr>
        <p:txBody>
          <a:bodyPr>
            <a:normAutofit fontScale="92500" lnSpcReduction="20000"/>
          </a:bodyPr>
          <a:lstStyle/>
          <a:p>
            <a:pPr marL="285721" indent="-285721">
              <a:spcBef>
                <a:spcPts val="600"/>
              </a:spcBef>
              <a:spcAft>
                <a:spcPts val="1200"/>
              </a:spcAft>
              <a:buClr>
                <a:schemeClr val="tx1"/>
              </a:buClr>
            </a:pPr>
            <a:r>
              <a:rPr lang="en-US" altLang="en-US" dirty="0" err="1">
                <a:latin typeface="Cambria" panose="02040503050406030204" pitchFamily="18" charset="0"/>
              </a:rPr>
              <a:t>Attract </a:t>
            </a:r>
            <a:r>
              <a:rPr lang="en-US" altLang="en-US" dirty="0">
                <a:latin typeface="Cambria" panose="02040503050406030204" pitchFamily="18" charset="0"/>
              </a:rPr>
              <a:t>attention</a:t>
            </a:r>
          </a:p>
          <a:p>
            <a:pPr marL="285721" indent="-285721">
              <a:spcBef>
                <a:spcPts val="600"/>
              </a:spcBef>
              <a:spcAft>
                <a:spcPts val="1200"/>
              </a:spcAft>
              <a:buClr>
                <a:schemeClr val="tx1"/>
              </a:buClr>
            </a:pPr>
            <a:r>
              <a:rPr lang="en-US" altLang="en-US" dirty="0" err="1">
                <a:latin typeface="Cambria" panose="02040503050406030204" pitchFamily="18" charset="0"/>
              </a:rPr>
              <a:t>Connect with </a:t>
            </a:r>
            <a:r>
              <a:rPr lang="vi-VN" altLang="en-US" dirty="0">
                <a:latin typeface="+mj-lt"/>
              </a:rPr>
              <a:t>the </a:t>
            </a:r>
            <a:r>
              <a:rPr lang="en-US" altLang="en-US" dirty="0">
                <a:latin typeface="Cambria" panose="02040503050406030204" pitchFamily="18" charset="0"/>
              </a:rPr>
              <a:t>lecture</a:t>
            </a:r>
            <a:r>
              <a:rPr lang="vi-VN" altLang="en-US" dirty="0">
                <a:latin typeface="+mj-lt"/>
              </a:rPr>
              <a:t> topic  </a:t>
            </a:r>
          </a:p>
          <a:p>
            <a:pPr marL="285721" indent="-285721">
              <a:spcBef>
                <a:spcPts val="600"/>
              </a:spcBef>
              <a:spcAft>
                <a:spcPts val="1200"/>
              </a:spcAft>
              <a:buClr>
                <a:schemeClr val="tx1"/>
              </a:buClr>
            </a:pPr>
            <a:r>
              <a:rPr lang="en-US" altLang="en-US" dirty="0" err="1">
                <a:latin typeface="Cambria" panose="02040503050406030204" pitchFamily="18" charset="0"/>
              </a:rPr>
              <a:t>Clarify learning objectives</a:t>
            </a:r>
            <a:endParaRPr lang="en-US" altLang="en-US" dirty="0">
              <a:latin typeface="Cambria" panose="02040503050406030204" pitchFamily="18" charset="0"/>
            </a:endParaRPr>
          </a:p>
          <a:p>
            <a:pPr marL="285721" indent="-285721">
              <a:spcBef>
                <a:spcPts val="600"/>
              </a:spcBef>
              <a:spcAft>
                <a:spcPts val="1200"/>
              </a:spcAft>
              <a:buClr>
                <a:schemeClr val="tx1"/>
              </a:buClr>
            </a:pPr>
            <a:r>
              <a:rPr lang="en-US" altLang="en-US" dirty="0" err="1">
                <a:latin typeface="Cambria" panose="02040503050406030204" pitchFamily="18" charset="0"/>
              </a:rPr>
              <a:t>Explain the </a:t>
            </a:r>
            <a:r>
              <a:rPr lang="en-US" altLang="en-US" dirty="0">
                <a:latin typeface="Cambria" panose="02040503050406030204" pitchFamily="18" charset="0"/>
              </a:rPr>
              <a:t>content </a:t>
            </a:r>
            <a:r>
              <a:rPr lang="en-US" altLang="en-US" dirty="0" err="1">
                <a:latin typeface="Cambria" panose="02040503050406030204" pitchFamily="18" charset="0"/>
              </a:rPr>
              <a:t>structure</a:t>
            </a:r>
          </a:p>
          <a:p>
            <a:pPr marL="285721" indent="-285721">
              <a:spcBef>
                <a:spcPts val="600"/>
              </a:spcBef>
              <a:spcAft>
                <a:spcPts val="1200"/>
              </a:spcAft>
              <a:buClr>
                <a:schemeClr val="tx1"/>
              </a:buClr>
            </a:pPr>
            <a:r>
              <a:rPr lang="en-US" altLang="en-US" dirty="0" err="1">
                <a:latin typeface="Cambria" panose="02040503050406030204" pitchFamily="18" charset="0"/>
              </a:rPr>
              <a:t>Motivate and encourage learners</a:t>
            </a:r>
            <a:endParaRPr lang="en-US" altLang="en-US" dirty="0">
              <a:latin typeface="Cambria" panose="02040503050406030204" pitchFamily="18" charset="0"/>
            </a:endParaRPr>
          </a:p>
        </p:txBody>
      </p:sp>
      <p:sp>
        <p:nvSpPr>
          <p:cNvPr id="4" name="Freeform 3"/>
          <p:cNvSpPr/>
          <p:nvPr/>
        </p:nvSpPr>
        <p:spPr>
          <a:xfrm rot="16200000">
            <a:off x="2473524" y="2265244"/>
            <a:ext cx="2114275" cy="1711896"/>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5" tIns="69431" rIns="90000" bIns="1369724" spcCol="1270"/>
          <a:lstStyle/>
          <a:p>
            <a:pPr algn="r" defTabSz="900023">
              <a:lnSpc>
                <a:spcPct val="90000"/>
              </a:lnSpc>
              <a:spcAft>
                <a:spcPct val="35000"/>
              </a:spcAft>
              <a:defRPr/>
            </a:pPr>
            <a:r>
              <a:rPr lang="en-US" sz="2025" dirty="0">
                <a:latin typeface="Cambria" panose="02040503050406030204" pitchFamily="18" charset="0"/>
              </a:rPr>
              <a:t>Introduction </a:t>
            </a:r>
          </a:p>
        </p:txBody>
      </p:sp>
      <p:sp>
        <p:nvSpPr>
          <p:cNvPr id="5" name="Freeform 4"/>
          <p:cNvSpPr/>
          <p:nvPr/>
        </p:nvSpPr>
        <p:spPr>
          <a:xfrm>
            <a:off x="3096242" y="1965780"/>
            <a:ext cx="1202209" cy="2054587"/>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algn="ctr" defTabSz="1566706">
              <a:lnSpc>
                <a:spcPct val="90000"/>
              </a:lnSpc>
              <a:defRPr/>
            </a:pPr>
            <a:r>
              <a:rPr lang="en-US" sz="3000" dirty="0">
                <a:latin typeface="Cambria" panose="02040503050406030204" pitchFamily="18" charset="0"/>
              </a:rPr>
              <a:t>G</a:t>
            </a:r>
          </a:p>
          <a:p>
            <a:pPr algn="ctr" defTabSz="1566706">
              <a:lnSpc>
                <a:spcPct val="90000"/>
              </a:lnSpc>
              <a:defRPr/>
            </a:pPr>
            <a:r>
              <a:rPr lang="en-US" sz="3000" dirty="0">
                <a:latin typeface="Cambria" panose="02040503050406030204" pitchFamily="18" charset="0"/>
              </a:rPr>
              <a:t>L</a:t>
            </a:r>
          </a:p>
          <a:p>
            <a:pPr algn="ctr" defTabSz="1566706">
              <a:lnSpc>
                <a:spcPct val="90000"/>
              </a:lnSpc>
              <a:defRPr/>
            </a:pPr>
            <a:r>
              <a:rPr lang="en-US" sz="3000" dirty="0">
                <a:latin typeface="Cambria" panose="02040503050406030204" pitchFamily="18" charset="0"/>
              </a:rPr>
              <a:t>O</a:t>
            </a:r>
          </a:p>
          <a:p>
            <a:pPr algn="ctr" defTabSz="1566706">
              <a:lnSpc>
                <a:spcPct val="90000"/>
              </a:lnSpc>
              <a:defRPr/>
            </a:pPr>
            <a:r>
              <a:rPr lang="en-US" sz="3000" dirty="0">
                <a:latin typeface="Cambria" panose="02040503050406030204" pitchFamily="18" charset="0"/>
              </a:rPr>
              <a:t>S</a:t>
            </a:r>
          </a:p>
          <a:p>
            <a:pPr algn="ctr" defTabSz="1566706">
              <a:lnSpc>
                <a:spcPct val="90000"/>
              </a:lnSpc>
              <a:defRPr/>
            </a:pPr>
            <a:r>
              <a:rPr lang="en-US" sz="3000" dirty="0">
                <a:latin typeface="Cambria" panose="02040503050406030204" pitchFamily="18" charset="0"/>
              </a:rPr>
              <a:t>S</a:t>
            </a:r>
          </a:p>
        </p:txBody>
      </p:sp>
      <p:sp>
        <p:nvSpPr>
          <p:cNvPr id="97287" name="TextBox 6"/>
          <p:cNvSpPr txBox="1">
            <a:spLocks noChangeArrowheads="1"/>
          </p:cNvSpPr>
          <p:nvPr/>
        </p:nvSpPr>
        <p:spPr bwMode="auto">
          <a:xfrm>
            <a:off x="2273525" y="4548541"/>
            <a:ext cx="2514273" cy="1130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ED7703"/>
              </a:buClr>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lr>
                <a:srgbClr val="ED7703"/>
              </a:buClr>
              <a:buSzPct val="80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ED7703"/>
              </a:buClr>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350" b="1" i="1" dirty="0">
                <a:latin typeface="Cambria" panose="02040503050406030204" pitchFamily="18" charset="0"/>
                <a:ea typeface="Cambria" panose="02040503050406030204" pitchFamily="18" charset="0"/>
              </a:rPr>
              <a:t>G: Getting Attention</a:t>
            </a:r>
          </a:p>
          <a:p>
            <a:pPr eaLnBrk="1" hangingPunct="1">
              <a:spcBef>
                <a:spcPct val="0"/>
              </a:spcBef>
              <a:buClrTx/>
              <a:buFontTx/>
              <a:buNone/>
            </a:pPr>
            <a:r>
              <a:rPr lang="en-US" altLang="en-US" sz="1350" b="1" i="1" dirty="0">
                <a:latin typeface="Cambria" panose="02040503050406030204" pitchFamily="18" charset="0"/>
                <a:ea typeface="Cambria" panose="02040503050406030204" pitchFamily="18" charset="0"/>
              </a:rPr>
              <a:t>L: Link to objectives</a:t>
            </a:r>
          </a:p>
          <a:p>
            <a:pPr eaLnBrk="1" hangingPunct="1">
              <a:spcBef>
                <a:spcPct val="0"/>
              </a:spcBef>
              <a:buClrTx/>
              <a:buFontTx/>
              <a:buNone/>
            </a:pPr>
            <a:r>
              <a:rPr lang="en-US" altLang="en-US" sz="1350" b="1" i="1" dirty="0">
                <a:latin typeface="Cambria" panose="02040503050406030204" pitchFamily="18" charset="0"/>
                <a:ea typeface="Cambria" panose="02040503050406030204" pitchFamily="18" charset="0"/>
              </a:rPr>
              <a:t>O: Introduction to objectives</a:t>
            </a:r>
          </a:p>
          <a:p>
            <a:pPr eaLnBrk="1" hangingPunct="1">
              <a:spcBef>
                <a:spcPct val="0"/>
              </a:spcBef>
              <a:buClrTx/>
              <a:buFontTx/>
              <a:buNone/>
            </a:pPr>
            <a:r>
              <a:rPr lang="en-US" altLang="en-US" sz="1350" b="1" i="1" dirty="0">
                <a:latin typeface="Cambria" panose="02040503050406030204" pitchFamily="18" charset="0"/>
                <a:ea typeface="Cambria" panose="02040503050406030204" pitchFamily="18" charset="0"/>
              </a:rPr>
              <a:t>S: Structure explanation</a:t>
            </a:r>
          </a:p>
          <a:p>
            <a:pPr eaLnBrk="1" hangingPunct="1">
              <a:spcBef>
                <a:spcPct val="0"/>
              </a:spcBef>
              <a:buClrTx/>
              <a:buFontTx/>
              <a:buNone/>
            </a:pPr>
            <a:r>
              <a:rPr lang="en-US" altLang="en-US" sz="1350" b="1" i="1" dirty="0">
                <a:latin typeface="Cambria" panose="02040503050406030204" pitchFamily="18" charset="0"/>
                <a:ea typeface="Cambria" panose="02040503050406030204" pitchFamily="18" charset="0"/>
              </a:rPr>
              <a:t>S: Stimulate  </a:t>
            </a:r>
          </a:p>
        </p:txBody>
      </p:sp>
      <p:pic>
        <p:nvPicPr>
          <p:cNvPr id="8" name="Picture 4" descr="j0288992"/>
          <p:cNvPicPr>
            <a:picLocks noChangeAspect="1" noChangeArrowheads="1"/>
          </p:cNvPicPr>
          <p:nvPr/>
        </p:nvPicPr>
        <p:blipFill>
          <a:blip r:embed="rId3"/>
          <a:srcRect/>
          <a:stretch>
            <a:fillRect/>
          </a:stretch>
        </p:blipFill>
        <p:spPr bwMode="auto">
          <a:xfrm>
            <a:off x="9366539" y="1085159"/>
            <a:ext cx="1999165" cy="2214275"/>
          </a:xfrm>
          <a:prstGeom prst="rect">
            <a:avLst/>
          </a:prstGeom>
          <a:noFill/>
          <a:ln w="9525">
            <a:noFill/>
            <a:miter lim="800000"/>
            <a:headEnd/>
            <a:tailEnd/>
          </a:ln>
        </p:spPr>
      </p:pic>
      <p:sp>
        <p:nvSpPr>
          <p:cNvPr id="3" name="Rectangle 2">
            <a:extLst>
              <a:ext uri="{FF2B5EF4-FFF2-40B4-BE49-F238E27FC236}">
                <a16:creationId xmlns:a16="http://schemas.microsoft.com/office/drawing/2014/main" id="{6A02B6BB-343A-370F-4ECC-7ECDB3E93712}"/>
              </a:ext>
            </a:extLst>
          </p:cNvPr>
          <p:cNvSpPr txBox="1">
            <a:spLocks noChangeArrowheads="1"/>
          </p:cNvSpPr>
          <p:nvPr/>
        </p:nvSpPr>
        <p:spPr>
          <a:xfrm>
            <a:off x="515999" y="1195897"/>
            <a:ext cx="11160001" cy="61192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en-US" sz="3200" b="1" dirty="0">
                <a:latin typeface="Cambria" panose="02040503050406030204" pitchFamily="18" charset="0"/>
                <a:cs typeface="Arial" panose="020B0604020202020204" pitchFamily="34" charset="0"/>
              </a:rPr>
              <a:t>INTRODUCTION</a:t>
            </a:r>
          </a:p>
        </p:txBody>
      </p:sp>
    </p:spTree>
    <p:extLst>
      <p:ext uri="{BB962C8B-B14F-4D97-AF65-F5344CB8AC3E}">
        <p14:creationId xmlns:p14="http://schemas.microsoft.com/office/powerpoint/2010/main" val="38787976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 calcmode="lin" valueType="num">
                                      <p:cBhvr additive="base">
                                        <p:cTn id="7" dur="500" fill="hold"/>
                                        <p:tgtEl>
                                          <p:spTgt spid="634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491">
                                            <p:txEl>
                                              <p:pRg st="1" end="1"/>
                                            </p:txEl>
                                          </p:spTgt>
                                        </p:tgtEl>
                                        <p:attrNameLst>
                                          <p:attrName>style.visibility</p:attrName>
                                        </p:attrNameLst>
                                      </p:cBhvr>
                                      <p:to>
                                        <p:strVal val="visible"/>
                                      </p:to>
                                    </p:set>
                                    <p:anim calcmode="lin" valueType="num">
                                      <p:cBhvr additive="base">
                                        <p:cTn id="13" dur="500" fill="hold"/>
                                        <p:tgtEl>
                                          <p:spTgt spid="634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34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3491">
                                            <p:txEl>
                                              <p:pRg st="2" end="2"/>
                                            </p:txEl>
                                          </p:spTgt>
                                        </p:tgtEl>
                                        <p:attrNameLst>
                                          <p:attrName>style.visibility</p:attrName>
                                        </p:attrNameLst>
                                      </p:cBhvr>
                                      <p:to>
                                        <p:strVal val="visible"/>
                                      </p:to>
                                    </p:set>
                                    <p:anim calcmode="lin" valueType="num">
                                      <p:cBhvr additive="base">
                                        <p:cTn id="19" dur="500" fill="hold"/>
                                        <p:tgtEl>
                                          <p:spTgt spid="634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34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3491">
                                            <p:txEl>
                                              <p:pRg st="3" end="3"/>
                                            </p:txEl>
                                          </p:spTgt>
                                        </p:tgtEl>
                                        <p:attrNameLst>
                                          <p:attrName>style.visibility</p:attrName>
                                        </p:attrNameLst>
                                      </p:cBhvr>
                                      <p:to>
                                        <p:strVal val="visible"/>
                                      </p:to>
                                    </p:set>
                                    <p:anim calcmode="lin" valueType="num">
                                      <p:cBhvr additive="base">
                                        <p:cTn id="25" dur="500" fill="hold"/>
                                        <p:tgtEl>
                                          <p:spTgt spid="6349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34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3491">
                                            <p:txEl>
                                              <p:pRg st="4" end="4"/>
                                            </p:txEl>
                                          </p:spTgt>
                                        </p:tgtEl>
                                        <p:attrNameLst>
                                          <p:attrName>style.visibility</p:attrName>
                                        </p:attrNameLst>
                                      </p:cBhvr>
                                      <p:to>
                                        <p:strVal val="visible"/>
                                      </p:to>
                                    </p:set>
                                    <p:anim calcmode="lin" valueType="num">
                                      <p:cBhvr additive="base">
                                        <p:cTn id="31" dur="500" fill="hold"/>
                                        <p:tgtEl>
                                          <p:spTgt spid="6349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49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6400" y="2582387"/>
            <a:ext cx="1988879" cy="209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844C83E5-514D-D185-FDD5-F66B5A826D05}"/>
              </a:ext>
            </a:extLst>
          </p:cNvPr>
          <p:cNvSpPr txBox="1">
            <a:spLocks noGrp="1" noChangeArrowheads="1"/>
          </p:cNvSpPr>
          <p:nvPr>
            <p:ph type="title"/>
          </p:nvPr>
        </p:nvSpPr>
        <p:spPr>
          <a:xfrm>
            <a:off x="515870" y="1323100"/>
            <a:ext cx="11160260" cy="612695"/>
          </a:xfrm>
          <a:prstGeom prst="rect">
            <a:avLst/>
          </a:prstGeom>
        </p:spPr>
        <p:txBody>
          <a:bodyPr spcFirstLastPara="1" vert="horz" wrap="square"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vi-VN" altLang="en-US" sz="3200" dirty="0">
                <a:cs typeface="Arial" panose="020B0604020202020204" pitchFamily="34" charset="0"/>
              </a:rPr>
              <a:t>WAYS TO MAKE AN IMPACTFUL FIRST IMPRESSION</a:t>
            </a:r>
            <a:endParaRPr lang="en-US" altLang="en-US" sz="32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06621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Content Placeholder 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610272" y="1916052"/>
            <a:ext cx="1976873" cy="1976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2"/>
          <p:cNvSpPr txBox="1">
            <a:spLocks/>
          </p:cNvSpPr>
          <p:nvPr/>
        </p:nvSpPr>
        <p:spPr bwMode="auto">
          <a:xfrm>
            <a:off x="1049968" y="1916053"/>
            <a:ext cx="7284272" cy="354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p14="http://schemas.microsoft.com/office/powerpoint/2010/main" xmlns:a16="http://schemas.microsoft.com/office/drawing/2014/main" xmlns:a14="http://schemas.microsoft.com/office/drawing/2010/main" xmlns="" val="1"/>
            </a:ext>
          </a:extLst>
        </p:spPr>
        <p:txBody>
          <a:bodyPr vert="horz" wrap="square" lIns="0" tIns="0" rIns="0" bIns="0" numCol="1" anchor="t" anchorCtr="0" compatLnSpc="1">
            <a:prstTxWarp prst="textNoShape">
              <a:avLst/>
            </a:prstTxWarp>
          </a:bodyPr>
          <a:lstStyle>
            <a:lvl1pPr marL="144000" indent="-144000" algn="l" defTabSz="342900" rtl="0" eaLnBrk="1" fontAlgn="base" hangingPunct="1">
              <a:spcBef>
                <a:spcPts val="400"/>
              </a:spcBef>
              <a:spcAft>
                <a:spcPct val="0"/>
              </a:spcAft>
              <a:buClr>
                <a:schemeClr val="tx2"/>
              </a:buClr>
              <a:buFont typeface="Arial" charset="0"/>
              <a:buChar char="•"/>
              <a:defRPr kern="1200">
                <a:solidFill>
                  <a:schemeClr val="tx1"/>
                </a:solidFill>
                <a:latin typeface="Tahoma"/>
                <a:ea typeface="ヒラギノ角ゴ Pro W3" charset="0"/>
                <a:cs typeface="Tahoma"/>
              </a:defRPr>
            </a:lvl1pPr>
            <a:lvl2pPr marL="360000" indent="-144000" algn="l" defTabSz="342900" rtl="0" eaLnBrk="1" fontAlgn="base" hangingPunct="1">
              <a:spcBef>
                <a:spcPts val="400"/>
              </a:spcBef>
              <a:spcAft>
                <a:spcPct val="0"/>
              </a:spcAft>
              <a:buClr>
                <a:schemeClr val="tx2"/>
              </a:buClr>
              <a:buFont typeface="Arial" charset="0"/>
              <a:buChar char="•"/>
              <a:defRPr sz="1600" kern="1200">
                <a:solidFill>
                  <a:schemeClr val="tx1"/>
                </a:solidFill>
                <a:latin typeface="Tahoma"/>
                <a:ea typeface="ヒラギノ角ゴ Pro W3" charset="0"/>
                <a:cs typeface="Tahoma"/>
              </a:defRPr>
            </a:lvl2pPr>
            <a:lvl3pPr marL="576000" indent="-144000" algn="l" defTabSz="342900" rtl="0" eaLnBrk="1" fontAlgn="base" hangingPunct="1">
              <a:spcBef>
                <a:spcPts val="400"/>
              </a:spcBef>
              <a:spcAft>
                <a:spcPct val="0"/>
              </a:spcAft>
              <a:buClr>
                <a:schemeClr val="tx2"/>
              </a:buClr>
              <a:buFont typeface="Arial" charset="0"/>
              <a:buChar char="•"/>
              <a:defRPr sz="1600" kern="1200">
                <a:solidFill>
                  <a:schemeClr val="tx1"/>
                </a:solidFill>
                <a:latin typeface="Tahoma"/>
                <a:ea typeface="ヒラギノ角ゴ Pro W3" charset="0"/>
                <a:cs typeface="Tahoma"/>
              </a:defRPr>
            </a:lvl3pPr>
            <a:lvl4pPr marL="792000" indent="-144000" algn="l" defTabSz="342900" rtl="0" eaLnBrk="1" fontAlgn="base" hangingPunct="1">
              <a:spcBef>
                <a:spcPts val="400"/>
              </a:spcBef>
              <a:spcAft>
                <a:spcPct val="0"/>
              </a:spcAft>
              <a:buClr>
                <a:schemeClr val="tx2"/>
              </a:buClr>
              <a:buSzPct val="70000"/>
              <a:buFont typeface="Courier New"/>
              <a:buChar char="o"/>
              <a:defRPr sz="1400" kern="1200">
                <a:solidFill>
                  <a:schemeClr val="tx1"/>
                </a:solidFill>
                <a:latin typeface="Tahoma"/>
                <a:ea typeface="ヒラギノ角ゴ Pro W3" charset="0"/>
                <a:cs typeface="Tahoma"/>
              </a:defRPr>
            </a:lvl4pPr>
            <a:lvl5pPr marL="936000" indent="-144000" algn="l" defTabSz="342900" rtl="0" eaLnBrk="1" fontAlgn="base" hangingPunct="1">
              <a:spcBef>
                <a:spcPts val="400"/>
              </a:spcBef>
              <a:spcAft>
                <a:spcPct val="0"/>
              </a:spcAft>
              <a:buClr>
                <a:schemeClr val="tx2"/>
              </a:buClr>
              <a:buSzPct val="75000"/>
              <a:buFont typeface="Tahoma Bold"/>
              <a:buChar char="–"/>
              <a:defRPr sz="1400" kern="1200">
                <a:solidFill>
                  <a:schemeClr val="tx1"/>
                </a:solidFill>
                <a:latin typeface="Tahoma"/>
                <a:ea typeface="ヒラギノ角ゴ Pro W3" charset="0"/>
                <a:cs typeface="Tahoma"/>
              </a:defRPr>
            </a:lvl5pPr>
            <a:lvl6pPr marL="1886737" indent="-171522" algn="l" defTabSz="343043" rtl="0" eaLnBrk="1" latinLnBrk="0" hangingPunct="1">
              <a:spcBef>
                <a:spcPct val="20000"/>
              </a:spcBef>
              <a:buFont typeface="Arial"/>
              <a:buChar char="•"/>
              <a:defRPr sz="1500" kern="1200">
                <a:solidFill>
                  <a:schemeClr val="tx1"/>
                </a:solidFill>
                <a:latin typeface="+mn-lt"/>
                <a:ea typeface="+mn-ea"/>
                <a:cs typeface="+mn-cs"/>
              </a:defRPr>
            </a:lvl6pPr>
            <a:lvl7pPr marL="2229780" indent="-171522" algn="l" defTabSz="343043" rtl="0" eaLnBrk="1" latinLnBrk="0" hangingPunct="1">
              <a:spcBef>
                <a:spcPct val="20000"/>
              </a:spcBef>
              <a:buFont typeface="Arial"/>
              <a:buChar char="•"/>
              <a:defRPr sz="1500" kern="1200">
                <a:solidFill>
                  <a:schemeClr val="tx1"/>
                </a:solidFill>
                <a:latin typeface="+mn-lt"/>
                <a:ea typeface="+mn-ea"/>
                <a:cs typeface="+mn-cs"/>
              </a:defRPr>
            </a:lvl7pPr>
            <a:lvl8pPr marL="2572823" indent="-171522" algn="l" defTabSz="343043" rtl="0" eaLnBrk="1" latinLnBrk="0" hangingPunct="1">
              <a:spcBef>
                <a:spcPct val="20000"/>
              </a:spcBef>
              <a:buFont typeface="Arial"/>
              <a:buChar char="•"/>
              <a:defRPr sz="1500" kern="1200">
                <a:solidFill>
                  <a:schemeClr val="tx1"/>
                </a:solidFill>
                <a:latin typeface="+mn-lt"/>
                <a:ea typeface="+mn-ea"/>
                <a:cs typeface="+mn-cs"/>
              </a:defRPr>
            </a:lvl8pPr>
            <a:lvl9pPr marL="2915866" indent="-171522" algn="l" defTabSz="343043" rtl="0" eaLnBrk="1" latinLnBrk="0" hangingPunct="1">
              <a:spcBef>
                <a:spcPct val="20000"/>
              </a:spcBef>
              <a:buFont typeface="Arial"/>
              <a:buChar char="•"/>
              <a:defRPr sz="1500" kern="1200">
                <a:solidFill>
                  <a:schemeClr val="tx1"/>
                </a:solidFill>
                <a:latin typeface="+mn-lt"/>
                <a:ea typeface="+mn-ea"/>
                <a:cs typeface="+mn-cs"/>
              </a:defRPr>
            </a:lvl9pPr>
          </a:lstStyle>
          <a:p>
            <a:pPr>
              <a:lnSpc>
                <a:spcPct val="150000"/>
              </a:lnSpc>
              <a:spcBef>
                <a:spcPts val="600"/>
              </a:spcBef>
              <a:spcAft>
                <a:spcPts val="600"/>
              </a:spcAft>
            </a:pPr>
            <a:r>
              <a:rPr lang="en-US" sz="2400" dirty="0" err="1">
                <a:latin typeface="Cambria" panose="02040503050406030204" pitchFamily="18" charset="0"/>
                <a:cs typeface="Arial" panose="020B0604020202020204" pitchFamily="34" charset="0"/>
              </a:rPr>
              <a:t>Say sorry</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600"/>
              </a:spcAft>
            </a:pPr>
            <a:r>
              <a:rPr lang="en-US" sz="2400" dirty="0" err="1">
                <a:latin typeface="Cambria" panose="02040503050406030204" pitchFamily="18" charset="0"/>
                <a:cs typeface="Arial" panose="020B0604020202020204" pitchFamily="34" charset="0"/>
              </a:rPr>
              <a:t>Start with the title</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600"/>
              </a:spcAft>
            </a:pPr>
            <a:r>
              <a:rPr lang="en-US" sz="2400" dirty="0" err="1">
                <a:latin typeface="Cambria" panose="02040503050406030204" pitchFamily="18" charset="0"/>
                <a:cs typeface="Arial" panose="020B0604020202020204" pitchFamily="34" charset="0"/>
              </a:rPr>
              <a:t>Annoying sounds </a:t>
            </a:r>
            <a:r>
              <a:rPr lang="en-US" sz="2400" dirty="0">
                <a:latin typeface="Cambria" panose="02040503050406030204" pitchFamily="18" charset="0"/>
                <a:cs typeface="Arial" panose="020B0604020202020204" pitchFamily="34" charset="0"/>
              </a:rPr>
              <a:t>(</a:t>
            </a:r>
            <a:r>
              <a:rPr lang="en-US" sz="2400" dirty="0" err="1">
                <a:latin typeface="Cambria" panose="02040503050406030204" pitchFamily="18" charset="0"/>
                <a:cs typeface="Arial" panose="020B0604020202020204" pitchFamily="34" charset="0"/>
              </a:rPr>
              <a:t>testing </a:t>
            </a:r>
            <a:r>
              <a:rPr lang="en-US" sz="2400" dirty="0">
                <a:latin typeface="Cambria" panose="02040503050406030204" pitchFamily="18" charset="0"/>
                <a:cs typeface="Arial" panose="020B0604020202020204" pitchFamily="34" charset="0"/>
              </a:rPr>
              <a:t>the microphone, </a:t>
            </a:r>
            <a:r>
              <a:rPr lang="en-US" sz="2400" dirty="0" err="1">
                <a:latin typeface="Cambria" panose="02040503050406030204" pitchFamily="18" charset="0"/>
                <a:cs typeface="Arial" panose="020B0604020202020204" pitchFamily="34" charset="0"/>
              </a:rPr>
              <a:t>clearing your throat</a:t>
            </a:r>
            <a:r>
              <a:rPr lang="en-US" sz="2400" dirty="0">
                <a:latin typeface="Cambria" panose="02040503050406030204" pitchFamily="18" charset="0"/>
                <a:cs typeface="Arial" panose="020B0604020202020204" pitchFamily="34" charset="0"/>
              </a:rPr>
              <a:t>, etc.)</a:t>
            </a:r>
          </a:p>
          <a:p>
            <a:pPr>
              <a:lnSpc>
                <a:spcPct val="150000"/>
              </a:lnSpc>
              <a:spcBef>
                <a:spcPts val="600"/>
              </a:spcBef>
              <a:spcAft>
                <a:spcPts val="600"/>
              </a:spcAft>
            </a:pPr>
            <a:r>
              <a:rPr lang="en-US" sz="2400" dirty="0" err="1">
                <a:latin typeface="Cambria" panose="02040503050406030204" pitchFamily="18" charset="0"/>
                <a:cs typeface="Arial" panose="020B0604020202020204" pitchFamily="34" charset="0"/>
              </a:rPr>
              <a:t>Tell funny</a:t>
            </a:r>
            <a:r>
              <a:rPr lang="en-US" sz="2400" dirty="0">
                <a:latin typeface="Cambria" panose="02040503050406030204" pitchFamily="18" charset="0"/>
                <a:cs typeface="Arial" panose="020B0604020202020204" pitchFamily="34" charset="0"/>
              </a:rPr>
              <a:t>, </a:t>
            </a:r>
            <a:r>
              <a:rPr lang="en-US" sz="2400" dirty="0" err="1">
                <a:latin typeface="Cambria" panose="02040503050406030204" pitchFamily="18" charset="0"/>
                <a:cs typeface="Arial" panose="020B0604020202020204" pitchFamily="34" charset="0"/>
              </a:rPr>
              <a:t>humorous stories that I'm not good at</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600"/>
              </a:spcAft>
            </a:pPr>
            <a:r>
              <a:rPr lang="en-US" sz="2400" dirty="0" err="1">
                <a:latin typeface="Cambria" panose="02040503050406030204" pitchFamily="18" charset="0"/>
                <a:cs typeface="Arial" panose="020B0604020202020204" pitchFamily="34" charset="0"/>
              </a:rPr>
              <a:t>Ask closed-ended questions.</a:t>
            </a:r>
            <a:endParaRPr lang="vi-VN" sz="2400" dirty="0">
              <a:latin typeface="+mj-lt"/>
              <a:cs typeface="Arial" panose="020B0604020202020204" pitchFamily="34" charset="0"/>
            </a:endParaRPr>
          </a:p>
        </p:txBody>
      </p:sp>
      <p:sp>
        <p:nvSpPr>
          <p:cNvPr id="5" name="Title 4">
            <a:extLst>
              <a:ext uri="{FF2B5EF4-FFF2-40B4-BE49-F238E27FC236}">
                <a16:creationId xmlns:a16="http://schemas.microsoft.com/office/drawing/2014/main" id="{4790D92E-5789-CA64-2561-F8057FC98976}"/>
              </a:ext>
            </a:extLst>
          </p:cNvPr>
          <p:cNvSpPr>
            <a:spLocks noGrp="1"/>
          </p:cNvSpPr>
          <p:nvPr>
            <p:ph type="title"/>
          </p:nvPr>
        </p:nvSpPr>
        <p:spPr>
          <a:xfrm>
            <a:off x="838200" y="1006599"/>
            <a:ext cx="10515600" cy="719756"/>
          </a:xfrm>
        </p:spPr>
        <p:txBody>
          <a:bodyPr/>
          <a:lstStyle/>
          <a:p>
            <a:r>
              <a:rPr lang="en-US" dirty="0"/>
              <a:t>THINGS TO AVOID WHEN STARTING</a:t>
            </a:r>
          </a:p>
        </p:txBody>
      </p:sp>
    </p:spTree>
    <p:extLst>
      <p:ext uri="{BB962C8B-B14F-4D97-AF65-F5344CB8AC3E}">
        <p14:creationId xmlns:p14="http://schemas.microsoft.com/office/powerpoint/2010/main" val="15016367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5" name="Rectangle 5"/>
          <p:cNvSpPr>
            <a:spLocks noGrp="1" noChangeArrowheads="1"/>
          </p:cNvSpPr>
          <p:nvPr>
            <p:ph idx="1"/>
          </p:nvPr>
        </p:nvSpPr>
        <p:spPr>
          <a:xfrm>
            <a:off x="3598303" y="1823506"/>
            <a:ext cx="5671904" cy="2963591"/>
          </a:xfrm>
        </p:spPr>
        <p:txBody>
          <a:bodyPr>
            <a:normAutofit fontScale="92500" lnSpcReduction="10000"/>
          </a:bodyPr>
          <a:lstStyle/>
          <a:p>
            <a:pPr marL="285721" indent="-285721">
              <a:lnSpc>
                <a:spcPct val="150000"/>
              </a:lnSpc>
              <a:defRPr/>
            </a:pPr>
            <a:r>
              <a:rPr lang="en-US" altLang="en-US" dirty="0" err="1">
                <a:latin typeface="Cambria" panose="02040503050406030204" pitchFamily="18" charset="0"/>
                <a:cs typeface="Arial" panose="020B0604020202020204" pitchFamily="34" charset="0"/>
              </a:rPr>
              <a:t>Explanation</a:t>
            </a:r>
            <a:endParaRPr lang="en-US" altLang="en-US" dirty="0">
              <a:latin typeface="Cambria" panose="02040503050406030204" pitchFamily="18" charset="0"/>
              <a:cs typeface="Arial" panose="020B0604020202020204" pitchFamily="34" charset="0"/>
            </a:endParaRPr>
          </a:p>
          <a:p>
            <a:pPr marL="285721" indent="-285721">
              <a:lnSpc>
                <a:spcPct val="150000"/>
              </a:lnSpc>
              <a:defRPr/>
            </a:pPr>
            <a:r>
              <a:rPr lang="en-US" altLang="en-US" dirty="0" err="1">
                <a:latin typeface="Cambria" panose="02040503050406030204" pitchFamily="18" charset="0"/>
                <a:cs typeface="Arial" panose="020B0604020202020204" pitchFamily="34" charset="0"/>
              </a:rPr>
              <a:t>Conduct activities</a:t>
            </a:r>
            <a:endParaRPr lang="en-US" altLang="en-US" dirty="0">
              <a:latin typeface="Cambria" panose="02040503050406030204" pitchFamily="18" charset="0"/>
              <a:cs typeface="Arial" panose="020B0604020202020204" pitchFamily="34" charset="0"/>
            </a:endParaRPr>
          </a:p>
          <a:p>
            <a:pPr marL="285721" indent="-285721">
              <a:lnSpc>
                <a:spcPct val="150000"/>
              </a:lnSpc>
              <a:defRPr/>
            </a:pPr>
            <a:r>
              <a:rPr lang="en-US" altLang="en-US" dirty="0" err="1">
                <a:latin typeface="Cambria" panose="02040503050406030204" pitchFamily="18" charset="0"/>
                <a:cs typeface="Arial" panose="020B0604020202020204" pitchFamily="34" charset="0"/>
              </a:rPr>
              <a:t>Summarize </a:t>
            </a:r>
            <a:r>
              <a:rPr lang="en-US" altLang="en-US" dirty="0">
                <a:latin typeface="Cambria" panose="02040503050406030204" pitchFamily="18" charset="0"/>
                <a:cs typeface="Arial" panose="020B0604020202020204" pitchFamily="34" charset="0"/>
              </a:rPr>
              <a:t>the </a:t>
            </a:r>
            <a:r>
              <a:rPr lang="en-US" altLang="en-US" dirty="0" err="1">
                <a:latin typeface="Cambria" panose="02040503050406030204" pitchFamily="18" charset="0"/>
                <a:cs typeface="Arial" panose="020B0604020202020204" pitchFamily="34" charset="0"/>
              </a:rPr>
              <a:t>main</a:t>
            </a:r>
            <a:r>
              <a:rPr lang="en-US" altLang="en-US" dirty="0">
                <a:latin typeface="Cambria" panose="02040503050406030204" pitchFamily="18" charset="0"/>
                <a:cs typeface="Arial" panose="020B0604020202020204" pitchFamily="34" charset="0"/>
              </a:rPr>
              <a:t> points</a:t>
            </a:r>
          </a:p>
          <a:p>
            <a:pPr marL="285721" indent="-285721">
              <a:lnSpc>
                <a:spcPct val="150000"/>
              </a:lnSpc>
              <a:defRPr/>
            </a:pPr>
            <a:r>
              <a:rPr lang="en-US" altLang="en-US" dirty="0" err="1">
                <a:latin typeface="Cambria" panose="02040503050406030204" pitchFamily="18" charset="0"/>
                <a:cs typeface="Arial" panose="020B0604020202020204" pitchFamily="34" charset="0"/>
              </a:rPr>
              <a:t>Use examples to guide/illustrate</a:t>
            </a:r>
            <a:endParaRPr lang="en-US" altLang="en-US" dirty="0">
              <a:latin typeface="Cambria" panose="02040503050406030204" pitchFamily="18" charset="0"/>
              <a:cs typeface="Arial" panose="020B0604020202020204" pitchFamily="34" charset="0"/>
            </a:endParaRPr>
          </a:p>
        </p:txBody>
      </p:sp>
      <p:sp>
        <p:nvSpPr>
          <p:cNvPr id="4" name="Freeform 3"/>
          <p:cNvSpPr/>
          <p:nvPr/>
        </p:nvSpPr>
        <p:spPr>
          <a:xfrm rot="16200000">
            <a:off x="1018309" y="2186172"/>
            <a:ext cx="2280601" cy="1711896"/>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0070C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5" tIns="69428" rIns="89999" bIns="1369726" spcCol="1270"/>
          <a:lstStyle/>
          <a:p>
            <a:pPr algn="r" defTabSz="900023">
              <a:lnSpc>
                <a:spcPct val="90000"/>
              </a:lnSpc>
              <a:spcAft>
                <a:spcPct val="35000"/>
              </a:spcAft>
              <a:defRPr/>
            </a:pPr>
            <a:r>
              <a:rPr lang="en-US" sz="2025" dirty="0" err="1">
                <a:latin typeface="Cambria" panose="02040503050406030204" pitchFamily="18" charset="0"/>
              </a:rPr>
              <a:t>Present</a:t>
            </a:r>
            <a:endParaRPr lang="en-US" sz="2025" dirty="0">
              <a:latin typeface="Cambria" panose="02040503050406030204" pitchFamily="18" charset="0"/>
            </a:endParaRPr>
          </a:p>
        </p:txBody>
      </p:sp>
      <p:sp>
        <p:nvSpPr>
          <p:cNvPr id="5" name="Freeform 4"/>
          <p:cNvSpPr/>
          <p:nvPr/>
        </p:nvSpPr>
        <p:spPr>
          <a:xfrm>
            <a:off x="1739002" y="1823506"/>
            <a:ext cx="1275556" cy="2054587"/>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algn="ctr" defTabSz="1566706">
              <a:lnSpc>
                <a:spcPct val="90000"/>
              </a:lnSpc>
              <a:spcBef>
                <a:spcPts val="600"/>
              </a:spcBef>
              <a:spcAft>
                <a:spcPts val="600"/>
              </a:spcAft>
              <a:defRPr/>
            </a:pPr>
            <a:r>
              <a:rPr lang="en-US" sz="3000" dirty="0">
                <a:latin typeface="Cambria" panose="02040503050406030204" pitchFamily="18" charset="0"/>
              </a:rPr>
              <a:t>E</a:t>
            </a:r>
          </a:p>
          <a:p>
            <a:pPr algn="ctr" defTabSz="1566706">
              <a:lnSpc>
                <a:spcPct val="90000"/>
              </a:lnSpc>
              <a:spcBef>
                <a:spcPts val="600"/>
              </a:spcBef>
              <a:spcAft>
                <a:spcPts val="600"/>
              </a:spcAft>
              <a:defRPr/>
            </a:pPr>
            <a:r>
              <a:rPr lang="en-US" sz="3000" dirty="0">
                <a:latin typeface="Cambria" panose="02040503050406030204" pitchFamily="18" charset="0"/>
              </a:rPr>
              <a:t>A</a:t>
            </a:r>
          </a:p>
          <a:p>
            <a:pPr algn="ctr" defTabSz="1566706">
              <a:lnSpc>
                <a:spcPct val="90000"/>
              </a:lnSpc>
              <a:spcBef>
                <a:spcPts val="600"/>
              </a:spcBef>
              <a:spcAft>
                <a:spcPts val="600"/>
              </a:spcAft>
              <a:defRPr/>
            </a:pPr>
            <a:r>
              <a:rPr lang="en-US" sz="3000" dirty="0">
                <a:latin typeface="Cambria" panose="02040503050406030204" pitchFamily="18" charset="0"/>
              </a:rPr>
              <a:t>S</a:t>
            </a:r>
          </a:p>
          <a:p>
            <a:pPr algn="ctr" defTabSz="1566706">
              <a:lnSpc>
                <a:spcPct val="90000"/>
              </a:lnSpc>
              <a:spcBef>
                <a:spcPts val="600"/>
              </a:spcBef>
              <a:spcAft>
                <a:spcPts val="600"/>
              </a:spcAft>
              <a:defRPr/>
            </a:pPr>
            <a:r>
              <a:rPr lang="en-US" sz="3000" dirty="0">
                <a:latin typeface="Cambria" panose="02040503050406030204" pitchFamily="18" charset="0"/>
              </a:rPr>
              <a:t>E</a:t>
            </a:r>
          </a:p>
        </p:txBody>
      </p:sp>
      <p:sp>
        <p:nvSpPr>
          <p:cNvPr id="3" name="TextBox 2"/>
          <p:cNvSpPr txBox="1"/>
          <p:nvPr/>
        </p:nvSpPr>
        <p:spPr>
          <a:xfrm>
            <a:off x="1302664" y="4389223"/>
            <a:ext cx="1473169" cy="953983"/>
          </a:xfrm>
          <a:prstGeom prst="rect">
            <a:avLst/>
          </a:prstGeom>
          <a:noFill/>
        </p:spPr>
        <p:txBody>
          <a:bodyPr wrap="square" rtlCol="0">
            <a:spAutoFit/>
          </a:bodyPr>
          <a:lstStyle/>
          <a:p>
            <a:r>
              <a:rPr lang="en-US" b="1" i="1" dirty="0">
                <a:latin typeface="Cambria" panose="02040503050406030204" pitchFamily="18" charset="0"/>
                <a:ea typeface="Cambria" panose="02040503050406030204" pitchFamily="18" charset="0"/>
              </a:rPr>
              <a:t>E: Explain</a:t>
            </a:r>
          </a:p>
          <a:p>
            <a:r>
              <a:rPr lang="en-US" b="1" i="1" dirty="0">
                <a:latin typeface="Cambria" panose="02040503050406030204" pitchFamily="18" charset="0"/>
                <a:ea typeface="Cambria" panose="02040503050406030204" pitchFamily="18" charset="0"/>
              </a:rPr>
              <a:t>A: Activity</a:t>
            </a:r>
          </a:p>
          <a:p>
            <a:r>
              <a:rPr lang="en-US" b="1" i="1" dirty="0">
                <a:latin typeface="Cambria" panose="02040503050406030204" pitchFamily="18" charset="0"/>
                <a:ea typeface="Cambria" panose="02040503050406030204" pitchFamily="18" charset="0"/>
              </a:rPr>
              <a:t>S: Summary</a:t>
            </a:r>
          </a:p>
          <a:p>
            <a:r>
              <a:rPr lang="en-US" b="1" i="1" dirty="0">
                <a:latin typeface="Cambria" panose="02040503050406030204" pitchFamily="18" charset="0"/>
                <a:ea typeface="Cambria" panose="02040503050406030204" pitchFamily="18" charset="0"/>
              </a:rPr>
              <a:t>E: Example</a:t>
            </a:r>
            <a:endParaRPr lang="vi-VN" b="1" i="1" dirty="0">
              <a:latin typeface="+mj-lt"/>
              <a:ea typeface="Cambria" panose="02040503050406030204" pitchFamily="18" charset="0"/>
            </a:endParaRPr>
          </a:p>
        </p:txBody>
      </p:sp>
      <p:sp>
        <p:nvSpPr>
          <p:cNvPr id="10" name="Title 4">
            <a:extLst>
              <a:ext uri="{FF2B5EF4-FFF2-40B4-BE49-F238E27FC236}">
                <a16:creationId xmlns:a16="http://schemas.microsoft.com/office/drawing/2014/main" id="{D0F5AE57-4C32-9455-EC5B-D28AFC401D85}"/>
              </a:ext>
            </a:extLst>
          </p:cNvPr>
          <p:cNvSpPr>
            <a:spLocks noGrp="1"/>
          </p:cNvSpPr>
          <p:nvPr>
            <p:ph type="title"/>
          </p:nvPr>
        </p:nvSpPr>
        <p:spPr>
          <a:xfrm>
            <a:off x="515999" y="1083097"/>
            <a:ext cx="11160001" cy="611920"/>
          </a:xfrm>
        </p:spPr>
        <p:txBody>
          <a:bodyPr/>
          <a:lstStyle/>
          <a:p>
            <a:r>
              <a:rPr lang="en-US" dirty="0"/>
              <a:t>PRESENTING CONTENT</a:t>
            </a:r>
          </a:p>
        </p:txBody>
      </p:sp>
      <p:sp>
        <p:nvSpPr>
          <p:cNvPr id="7" name="TextBox 6">
            <a:extLst>
              <a:ext uri="{FF2B5EF4-FFF2-40B4-BE49-F238E27FC236}">
                <a16:creationId xmlns:a16="http://schemas.microsoft.com/office/drawing/2014/main" id="{1EC81FA2-8444-737A-AE49-A3D8D8611E30}"/>
              </a:ext>
            </a:extLst>
          </p:cNvPr>
          <p:cNvSpPr txBox="1"/>
          <p:nvPr/>
        </p:nvSpPr>
        <p:spPr>
          <a:xfrm>
            <a:off x="3505538" y="4853115"/>
            <a:ext cx="6095206" cy="738664"/>
          </a:xfrm>
          <a:prstGeom prst="rect">
            <a:avLst/>
          </a:prstGeom>
          <a:noFill/>
        </p:spPr>
        <p:txBody>
          <a:bodyPr wrap="square">
            <a:spAutoFit/>
          </a:bodyPr>
          <a:lstStyle/>
          <a:p>
            <a:pPr algn="just"/>
            <a:r>
              <a:rPr lang="vi-VN" i="1" dirty="0">
                <a:latin typeface="Cambria" panose="02040503050406030204" pitchFamily="18" charset="0"/>
                <a:ea typeface="Cambria" panose="02040503050406030204" pitchFamily="18" charset="0"/>
              </a:rPr>
              <a:t>Especially with the ESG theme, prioritize using impactful case studies and stories: a company that improved its image by pursuing sustainability goals, or a Green project that delivered dual economic and environmental benefits.</a:t>
            </a:r>
            <a:endParaRPr lang="en-US" i="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261511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 calcmode="lin" valueType="num">
                                      <p:cBhvr additive="base">
                                        <p:cTn id="7" dur="500" fill="hold"/>
                                        <p:tgtEl>
                                          <p:spTgt spid="645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5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515">
                                            <p:txEl>
                                              <p:pRg st="1" end="1"/>
                                            </p:txEl>
                                          </p:spTgt>
                                        </p:tgtEl>
                                        <p:attrNameLst>
                                          <p:attrName>style.visibility</p:attrName>
                                        </p:attrNameLst>
                                      </p:cBhvr>
                                      <p:to>
                                        <p:strVal val="visible"/>
                                      </p:to>
                                    </p:set>
                                    <p:anim calcmode="lin" valueType="num">
                                      <p:cBhvr additive="base">
                                        <p:cTn id="13" dur="500" fill="hold"/>
                                        <p:tgtEl>
                                          <p:spTgt spid="645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45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515">
                                            <p:txEl>
                                              <p:pRg st="2" end="2"/>
                                            </p:txEl>
                                          </p:spTgt>
                                        </p:tgtEl>
                                        <p:attrNameLst>
                                          <p:attrName>style.visibility</p:attrName>
                                        </p:attrNameLst>
                                      </p:cBhvr>
                                      <p:to>
                                        <p:strVal val="visible"/>
                                      </p:to>
                                    </p:set>
                                    <p:anim calcmode="lin" valueType="num">
                                      <p:cBhvr additive="base">
                                        <p:cTn id="19" dur="500" fill="hold"/>
                                        <p:tgtEl>
                                          <p:spTgt spid="645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45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4515">
                                            <p:txEl>
                                              <p:pRg st="3" end="3"/>
                                            </p:txEl>
                                          </p:spTgt>
                                        </p:tgtEl>
                                        <p:attrNameLst>
                                          <p:attrName>style.visibility</p:attrName>
                                        </p:attrNameLst>
                                      </p:cBhvr>
                                      <p:to>
                                        <p:strVal val="visible"/>
                                      </p:to>
                                    </p:set>
                                    <p:anim calcmode="lin" valueType="num">
                                      <p:cBhvr additive="base">
                                        <p:cTn id="25" dur="500" fill="hold"/>
                                        <p:tgtEl>
                                          <p:spTgt spid="645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451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858" name="Rectangle 9"/>
          <p:cNvSpPr>
            <a:spLocks noGrp="1" noChangeArrowheads="1"/>
          </p:cNvSpPr>
          <p:nvPr>
            <p:ph type="title"/>
          </p:nvPr>
        </p:nvSpPr>
        <p:spPr>
          <a:xfrm>
            <a:off x="838200" y="1068824"/>
            <a:ext cx="10515600" cy="719756"/>
          </a:xfrm>
        </p:spPr>
        <p:txBody>
          <a:bodyPr>
            <a:normAutofit/>
          </a:bodyPr>
          <a:lstStyle/>
          <a:p>
            <a:pPr eaLnBrk="1" hangingPunct="1"/>
            <a:r>
              <a:rPr lang="en-US" altLang="en-US" dirty="0">
                <a:cs typeface="Arial" panose="020B0604020202020204" pitchFamily="34" charset="0"/>
              </a:rPr>
              <a:t>SUMMARY</a:t>
            </a:r>
          </a:p>
        </p:txBody>
      </p:sp>
      <p:sp>
        <p:nvSpPr>
          <p:cNvPr id="144394" name="Rectangle 10"/>
          <p:cNvSpPr>
            <a:spLocks noGrp="1" noChangeArrowheads="1"/>
          </p:cNvSpPr>
          <p:nvPr>
            <p:ph idx="1"/>
          </p:nvPr>
        </p:nvSpPr>
        <p:spPr>
          <a:xfrm>
            <a:off x="4682430" y="1918146"/>
            <a:ext cx="6671370" cy="3085698"/>
          </a:xfrm>
        </p:spPr>
        <p:txBody>
          <a:bodyPr>
            <a:noAutofit/>
          </a:bodyPr>
          <a:lstStyle/>
          <a:p>
            <a:pPr marL="342866" indent="-342866">
              <a:lnSpc>
                <a:spcPct val="150000"/>
              </a:lnSpc>
              <a:spcBef>
                <a:spcPts val="600"/>
              </a:spcBef>
            </a:pPr>
            <a:r>
              <a:rPr lang="en-US" altLang="en-US" sz="2400" dirty="0" err="1">
                <a:latin typeface="Cambria" panose="02040503050406030204" pitchFamily="18" charset="0"/>
                <a:cs typeface="Arial" panose="020B0604020202020204" pitchFamily="34" charset="0"/>
              </a:rPr>
              <a:t>Summary of main</a:t>
            </a:r>
            <a:r>
              <a:rPr lang="en-US" altLang="en-US" sz="2400" dirty="0">
                <a:latin typeface="Cambria" panose="02040503050406030204" pitchFamily="18" charset="0"/>
                <a:cs typeface="Arial" panose="020B0604020202020204" pitchFamily="34" charset="0"/>
              </a:rPr>
              <a:t> content</a:t>
            </a:r>
          </a:p>
          <a:p>
            <a:pPr marL="342866" indent="-342866">
              <a:lnSpc>
                <a:spcPct val="150000"/>
              </a:lnSpc>
              <a:spcBef>
                <a:spcPts val="600"/>
              </a:spcBef>
            </a:pPr>
            <a:r>
              <a:rPr lang="en-US" altLang="en-US" sz="2400" dirty="0" err="1">
                <a:latin typeface="Cambria" panose="02040503050406030204" pitchFamily="18" charset="0"/>
                <a:cs typeface="Arial" panose="020B0604020202020204" pitchFamily="34" charset="0"/>
              </a:rPr>
              <a:t>Feedback on </a:t>
            </a:r>
            <a:r>
              <a:rPr lang="en-US" altLang="en-US" sz="2400" dirty="0">
                <a:latin typeface="Cambria" panose="02040503050406030204" pitchFamily="18" charset="0"/>
                <a:cs typeface="Arial" panose="020B0604020202020204" pitchFamily="34" charset="0"/>
              </a:rPr>
              <a:t>content </a:t>
            </a:r>
            <a:r>
              <a:rPr lang="en-US" altLang="en-US" sz="2400" dirty="0" err="1">
                <a:latin typeface="Cambria" panose="02040503050406030204" pitchFamily="18" charset="0"/>
                <a:cs typeface="Arial" panose="020B0604020202020204" pitchFamily="34" charset="0"/>
              </a:rPr>
              <a:t>and teaching methods</a:t>
            </a:r>
            <a:endParaRPr lang="en-US" altLang="en-US" sz="2400" dirty="0">
              <a:latin typeface="Cambria" panose="02040503050406030204" pitchFamily="18" charset="0"/>
              <a:cs typeface="Arial" panose="020B0604020202020204" pitchFamily="34" charset="0"/>
            </a:endParaRPr>
          </a:p>
          <a:p>
            <a:pPr marL="342866" indent="-342866">
              <a:lnSpc>
                <a:spcPct val="150000"/>
              </a:lnSpc>
              <a:spcBef>
                <a:spcPts val="600"/>
              </a:spcBef>
            </a:pPr>
            <a:r>
              <a:rPr lang="en-US" altLang="en-US" sz="2400" dirty="0" err="1">
                <a:latin typeface="Cambria" panose="02040503050406030204" pitchFamily="18" charset="0"/>
                <a:cs typeface="Arial" panose="020B0604020202020204" pitchFamily="34" charset="0"/>
              </a:rPr>
              <a:t>Introduction to </a:t>
            </a:r>
            <a:r>
              <a:rPr lang="en-US" altLang="en-US" sz="2400" dirty="0">
                <a:latin typeface="Cambria" panose="02040503050406030204" pitchFamily="18" charset="0"/>
                <a:cs typeface="Arial" panose="020B0604020202020204" pitchFamily="34" charset="0"/>
              </a:rPr>
              <a:t>the </a:t>
            </a:r>
            <a:r>
              <a:rPr lang="en-US" altLang="en-US" sz="2400" dirty="0" err="1">
                <a:latin typeface="Cambria" panose="02040503050406030204" pitchFamily="18" charset="0"/>
                <a:cs typeface="Arial" panose="020B0604020202020204" pitchFamily="34" charset="0"/>
              </a:rPr>
              <a:t>next </a:t>
            </a:r>
            <a:r>
              <a:rPr lang="vi-VN" altLang="en-US" sz="2400" dirty="0">
                <a:latin typeface="+mj-lt"/>
                <a:cs typeface="Arial" panose="020B0604020202020204" pitchFamily="34" charset="0"/>
              </a:rPr>
              <a:t>content/activity</a:t>
            </a:r>
            <a:endParaRPr lang="en-US" altLang="en-US" sz="2400" dirty="0">
              <a:latin typeface="Cambria" panose="02040503050406030204" pitchFamily="18" charset="0"/>
              <a:cs typeface="Arial" panose="020B0604020202020204" pitchFamily="34" charset="0"/>
            </a:endParaRPr>
          </a:p>
          <a:p>
            <a:r>
              <a:rPr lang="en-US" altLang="en-US" sz="2400" dirty="0">
                <a:latin typeface="Cambria" panose="02040503050406030204" pitchFamily="18" charset="0"/>
                <a:cs typeface="Arial" panose="020B0604020202020204" pitchFamily="34" charset="0"/>
              </a:rPr>
              <a:t>		</a:t>
            </a:r>
            <a:endParaRPr lang="en-US" altLang="en-US" sz="2400" b="1" dirty="0">
              <a:solidFill>
                <a:srgbClr val="ED7703"/>
              </a:solidFill>
              <a:latin typeface="Cambria" panose="02040503050406030204" pitchFamily="18" charset="0"/>
              <a:cs typeface="Arial" panose="020B0604020202020204" pitchFamily="34" charset="0"/>
            </a:endParaRPr>
          </a:p>
        </p:txBody>
      </p:sp>
      <p:grpSp>
        <p:nvGrpSpPr>
          <p:cNvPr id="121860" name="Group 4"/>
          <p:cNvGrpSpPr>
            <a:grpSpLocks/>
          </p:cNvGrpSpPr>
          <p:nvPr/>
        </p:nvGrpSpPr>
        <p:grpSpPr bwMode="auto">
          <a:xfrm>
            <a:off x="6547737" y="5003844"/>
            <a:ext cx="1957133" cy="1008329"/>
            <a:chOff x="3560" y="1661"/>
            <a:chExt cx="1644" cy="847"/>
          </a:xfrm>
        </p:grpSpPr>
        <p:sp>
          <p:nvSpPr>
            <p:cNvPr id="121864" name="Text Box 5"/>
            <p:cNvSpPr txBox="1">
              <a:spLocks noChangeArrowheads="1"/>
            </p:cNvSpPr>
            <p:nvPr/>
          </p:nvSpPr>
          <p:spPr bwMode="auto">
            <a:xfrm>
              <a:off x="3571" y="2004"/>
              <a:ext cx="1633" cy="504"/>
            </a:xfrm>
            <a:prstGeom prst="rect">
              <a:avLst/>
            </a:prstGeom>
            <a:solidFill>
              <a:srgbClr val="FFFF00"/>
            </a:solidFill>
            <a:ln w="57150" cmpd="thickThin">
              <a:solidFill>
                <a:srgbClr val="800000"/>
              </a:solidFill>
              <a:miter lim="800000"/>
              <a:headEnd/>
              <a:tailEnd/>
            </a:ln>
          </p:spPr>
          <p:txBody>
            <a:bodyPr>
              <a:spAutoFit/>
            </a:bodyPr>
            <a:lstStyle>
              <a:lvl1pPr>
                <a:spcBef>
                  <a:spcPct val="20000"/>
                </a:spcBef>
                <a:buClr>
                  <a:srgbClr val="ED7703"/>
                </a:buClr>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lr>
                  <a:srgbClr val="ED7703"/>
                </a:buClr>
                <a:buSzPct val="80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ED7703"/>
                </a:buClr>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ClrTx/>
                <a:buFontTx/>
                <a:buNone/>
              </a:pPr>
              <a:r>
                <a:rPr lang="en-AU" altLang="en-US" sz="3300" b="1" dirty="0">
                  <a:latin typeface="Cambria" panose="02040503050406030204" pitchFamily="18" charset="0"/>
                  <a:ea typeface="Cambria" panose="02040503050406030204" pitchFamily="18" charset="0"/>
                </a:rPr>
                <a:t>CLOSED</a:t>
              </a:r>
            </a:p>
          </p:txBody>
        </p:sp>
        <p:sp>
          <p:nvSpPr>
            <p:cNvPr id="121865" name="AutoShape 6"/>
            <p:cNvSpPr>
              <a:spLocks noChangeArrowheads="1"/>
            </p:cNvSpPr>
            <p:nvPr/>
          </p:nvSpPr>
          <p:spPr bwMode="auto">
            <a:xfrm>
              <a:off x="3560" y="1661"/>
              <a:ext cx="1633" cy="363"/>
            </a:xfrm>
            <a:prstGeom prst="triangle">
              <a:avLst>
                <a:gd name="adj" fmla="val 50000"/>
              </a:avLst>
            </a:prstGeom>
            <a:noFill/>
            <a:ln w="38100">
              <a:solidFill>
                <a:srgbClr val="8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ED7703"/>
                </a:buClr>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lr>
                  <a:srgbClr val="ED7703"/>
                </a:buClr>
                <a:buSzPct val="80000"/>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ED7703"/>
                </a:buClr>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350" dirty="0">
                <a:latin typeface="Cambria" panose="02040503050406030204" pitchFamily="18" charset="0"/>
                <a:ea typeface="Cambria" panose="02040503050406030204" pitchFamily="18" charset="0"/>
              </a:endParaRPr>
            </a:p>
          </p:txBody>
        </p:sp>
      </p:grpSp>
      <p:sp>
        <p:nvSpPr>
          <p:cNvPr id="9" name="Freeform 8"/>
          <p:cNvSpPr/>
          <p:nvPr/>
        </p:nvSpPr>
        <p:spPr>
          <a:xfrm rot="16200000">
            <a:off x="2379498" y="2475643"/>
            <a:ext cx="2054751" cy="1713087"/>
          </a:xfrm>
          <a:custGeom>
            <a:avLst/>
            <a:gdLst>
              <a:gd name="connsiteX0" fmla="*/ 0 w 2283172"/>
              <a:gd name="connsiteY0" fmla="*/ 114159 h 2739806"/>
              <a:gd name="connsiteX1" fmla="*/ 33437 w 2283172"/>
              <a:gd name="connsiteY1" fmla="*/ 33436 h 2739806"/>
              <a:gd name="connsiteX2" fmla="*/ 114160 w 2283172"/>
              <a:gd name="connsiteY2" fmla="*/ 0 h 2739806"/>
              <a:gd name="connsiteX3" fmla="*/ 2169013 w 2283172"/>
              <a:gd name="connsiteY3" fmla="*/ 0 h 2739806"/>
              <a:gd name="connsiteX4" fmla="*/ 2249736 w 2283172"/>
              <a:gd name="connsiteY4" fmla="*/ 33437 h 2739806"/>
              <a:gd name="connsiteX5" fmla="*/ 2283172 w 2283172"/>
              <a:gd name="connsiteY5" fmla="*/ 114160 h 2739806"/>
              <a:gd name="connsiteX6" fmla="*/ 2283172 w 2283172"/>
              <a:gd name="connsiteY6" fmla="*/ 2625647 h 2739806"/>
              <a:gd name="connsiteX7" fmla="*/ 2249736 w 2283172"/>
              <a:gd name="connsiteY7" fmla="*/ 2706370 h 2739806"/>
              <a:gd name="connsiteX8" fmla="*/ 2169013 w 2283172"/>
              <a:gd name="connsiteY8" fmla="*/ 2739806 h 2739806"/>
              <a:gd name="connsiteX9" fmla="*/ 114159 w 2283172"/>
              <a:gd name="connsiteY9" fmla="*/ 2739806 h 2739806"/>
              <a:gd name="connsiteX10" fmla="*/ 33436 w 2283172"/>
              <a:gd name="connsiteY10" fmla="*/ 2706370 h 2739806"/>
              <a:gd name="connsiteX11" fmla="*/ 0 w 2283172"/>
              <a:gd name="connsiteY11" fmla="*/ 2625647 h 2739806"/>
              <a:gd name="connsiteX12" fmla="*/ 0 w 2283172"/>
              <a:gd name="connsiteY12" fmla="*/ 114159 h 273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3172" h="2739806">
                <a:moveTo>
                  <a:pt x="2188039" y="1"/>
                </a:moveTo>
                <a:cubicBezTo>
                  <a:pt x="2213270" y="1"/>
                  <a:pt x="2237467" y="14434"/>
                  <a:pt x="2255308" y="40125"/>
                </a:cubicBezTo>
                <a:cubicBezTo>
                  <a:pt x="2273149" y="65816"/>
                  <a:pt x="2283172" y="100660"/>
                  <a:pt x="2283172" y="136993"/>
                </a:cubicBezTo>
                <a:lnTo>
                  <a:pt x="2283172" y="2602815"/>
                </a:lnTo>
                <a:cubicBezTo>
                  <a:pt x="2283172" y="2639147"/>
                  <a:pt x="2273148" y="2673991"/>
                  <a:pt x="2255307" y="2699682"/>
                </a:cubicBezTo>
                <a:cubicBezTo>
                  <a:pt x="2237467" y="2725373"/>
                  <a:pt x="2213269" y="2739805"/>
                  <a:pt x="2188038" y="2739805"/>
                </a:cubicBezTo>
                <a:lnTo>
                  <a:pt x="95133" y="2739805"/>
                </a:lnTo>
                <a:cubicBezTo>
                  <a:pt x="69902" y="2739805"/>
                  <a:pt x="45705" y="2725373"/>
                  <a:pt x="27864" y="2699682"/>
                </a:cubicBezTo>
                <a:cubicBezTo>
                  <a:pt x="10023" y="2673991"/>
                  <a:pt x="0" y="2639147"/>
                  <a:pt x="0" y="2602815"/>
                </a:cubicBezTo>
                <a:lnTo>
                  <a:pt x="0" y="136991"/>
                </a:lnTo>
                <a:cubicBezTo>
                  <a:pt x="0" y="100659"/>
                  <a:pt x="10023" y="65815"/>
                  <a:pt x="27864" y="40124"/>
                </a:cubicBezTo>
                <a:cubicBezTo>
                  <a:pt x="45705" y="14433"/>
                  <a:pt x="69902" y="1"/>
                  <a:pt x="95133" y="1"/>
                </a:cubicBezTo>
                <a:lnTo>
                  <a:pt x="2188039" y="1"/>
                </a:lnTo>
                <a:close/>
              </a:path>
            </a:pathLst>
          </a:custGeom>
          <a:solidFill>
            <a:srgbClr val="CC33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9824" tIns="69428" rIns="90000" bIns="1369726" spcCol="1270"/>
          <a:lstStyle/>
          <a:p>
            <a:pPr algn="r" defTabSz="900023">
              <a:lnSpc>
                <a:spcPct val="90000"/>
              </a:lnSpc>
              <a:spcAft>
                <a:spcPct val="35000"/>
              </a:spcAft>
              <a:defRPr/>
            </a:pPr>
            <a:r>
              <a:rPr lang="en-US" sz="2025" dirty="0">
                <a:latin typeface="Cambria" panose="02040503050406030204" pitchFamily="18" charset="0"/>
              </a:rPr>
              <a:t>Summary </a:t>
            </a:r>
          </a:p>
        </p:txBody>
      </p:sp>
      <p:sp>
        <p:nvSpPr>
          <p:cNvPr id="10" name="Freeform 9"/>
          <p:cNvSpPr/>
          <p:nvPr/>
        </p:nvSpPr>
        <p:spPr>
          <a:xfrm>
            <a:off x="3124587" y="2304813"/>
            <a:ext cx="1275556" cy="2054587"/>
          </a:xfrm>
          <a:custGeom>
            <a:avLst/>
            <a:gdLst>
              <a:gd name="connsiteX0" fmla="*/ 0 w 1700963"/>
              <a:gd name="connsiteY0" fmla="*/ 0 h 2739806"/>
              <a:gd name="connsiteX1" fmla="*/ 1700963 w 1700963"/>
              <a:gd name="connsiteY1" fmla="*/ 0 h 2739806"/>
              <a:gd name="connsiteX2" fmla="*/ 1700963 w 1700963"/>
              <a:gd name="connsiteY2" fmla="*/ 2739806 h 2739806"/>
              <a:gd name="connsiteX3" fmla="*/ 0 w 1700963"/>
              <a:gd name="connsiteY3" fmla="*/ 2739806 h 2739806"/>
              <a:gd name="connsiteX4" fmla="*/ 0 w 1700963"/>
              <a:gd name="connsiteY4" fmla="*/ 0 h 273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963" h="2739806">
                <a:moveTo>
                  <a:pt x="0" y="0"/>
                </a:moveTo>
                <a:lnTo>
                  <a:pt x="1700963" y="0"/>
                </a:lnTo>
                <a:lnTo>
                  <a:pt x="1700963" y="2739806"/>
                </a:lnTo>
                <a:lnTo>
                  <a:pt x="0" y="2739806"/>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120856" rIns="0" bIns="0" spcCol="1270"/>
          <a:lstStyle/>
          <a:p>
            <a:pPr algn="ctr" defTabSz="1566706">
              <a:lnSpc>
                <a:spcPct val="90000"/>
              </a:lnSpc>
              <a:defRPr/>
            </a:pPr>
            <a:r>
              <a:rPr lang="en-US" sz="3000" dirty="0">
                <a:latin typeface="Cambria" panose="02040503050406030204" pitchFamily="18" charset="0"/>
              </a:rPr>
              <a:t>O</a:t>
            </a:r>
          </a:p>
          <a:p>
            <a:pPr algn="ctr" defTabSz="1566706">
              <a:lnSpc>
                <a:spcPct val="90000"/>
              </a:lnSpc>
              <a:defRPr/>
            </a:pPr>
            <a:r>
              <a:rPr lang="en-US" sz="3000" dirty="0">
                <a:latin typeface="Cambria" panose="02040503050406030204" pitchFamily="18" charset="0"/>
              </a:rPr>
              <a:t>F</a:t>
            </a:r>
          </a:p>
          <a:p>
            <a:pPr algn="ctr" defTabSz="1566706">
              <a:lnSpc>
                <a:spcPct val="90000"/>
              </a:lnSpc>
              <a:defRPr/>
            </a:pPr>
            <a:r>
              <a:rPr lang="en-US" sz="3000" dirty="0">
                <a:latin typeface="Cambria" panose="02040503050406030204" pitchFamily="18" charset="0"/>
              </a:rPr>
              <a:t>F</a:t>
            </a:r>
          </a:p>
        </p:txBody>
      </p:sp>
      <p:sp>
        <p:nvSpPr>
          <p:cNvPr id="2" name="TextBox 1"/>
          <p:cNvSpPr txBox="1"/>
          <p:nvPr/>
        </p:nvSpPr>
        <p:spPr>
          <a:xfrm>
            <a:off x="2550329" y="4488966"/>
            <a:ext cx="2623115" cy="738568"/>
          </a:xfrm>
          <a:prstGeom prst="rect">
            <a:avLst/>
          </a:prstGeom>
          <a:noFill/>
        </p:spPr>
        <p:txBody>
          <a:bodyPr wrap="square" rtlCol="0">
            <a:spAutoFit/>
          </a:bodyPr>
          <a:lstStyle/>
          <a:p>
            <a:r>
              <a:rPr lang="en-US" b="1" i="1" dirty="0">
                <a:latin typeface="Cambria" panose="02040503050406030204" pitchFamily="18" charset="0"/>
                <a:ea typeface="Cambria" panose="02040503050406030204" pitchFamily="18" charset="0"/>
              </a:rPr>
              <a:t>O: Outcomes</a:t>
            </a:r>
          </a:p>
          <a:p>
            <a:r>
              <a:rPr lang="en-US" b="1" i="1" dirty="0">
                <a:latin typeface="Cambria" panose="02040503050406030204" pitchFamily="18" charset="0"/>
                <a:ea typeface="Cambria" panose="02040503050406030204" pitchFamily="18" charset="0"/>
              </a:rPr>
              <a:t>F: Feedback</a:t>
            </a:r>
            <a:br>
              <a:rPr lang="en-US" b="1" i="1" dirty="0">
                <a:latin typeface="Cambria" panose="02040503050406030204" pitchFamily="18" charset="0"/>
                <a:ea typeface="Cambria" panose="02040503050406030204" pitchFamily="18" charset="0"/>
              </a:rPr>
            </a:br>
            <a:r>
              <a:rPr lang="en-US" b="1" i="1" dirty="0">
                <a:latin typeface="Cambria" panose="02040503050406030204" pitchFamily="18" charset="0"/>
                <a:ea typeface="Cambria" panose="02040503050406030204" pitchFamily="18" charset="0"/>
              </a:rPr>
              <a:t>F: Future link</a:t>
            </a:r>
            <a:endParaRPr lang="vi-VN" b="1" i="1" dirty="0">
              <a:latin typeface="+mj-lt"/>
              <a:ea typeface="Cambria" panose="02040503050406030204" pitchFamily="18" charset="0"/>
            </a:endParaRPr>
          </a:p>
        </p:txBody>
      </p:sp>
    </p:spTree>
    <p:extLst>
      <p:ext uri="{BB962C8B-B14F-4D97-AF65-F5344CB8AC3E}">
        <p14:creationId xmlns:p14="http://schemas.microsoft.com/office/powerpoint/2010/main" val="2700475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4394">
                                            <p:txEl>
                                              <p:pRg st="0" end="0"/>
                                            </p:txEl>
                                          </p:spTgt>
                                        </p:tgtEl>
                                        <p:attrNameLst>
                                          <p:attrName>style.visibility</p:attrName>
                                        </p:attrNameLst>
                                      </p:cBhvr>
                                      <p:to>
                                        <p:strVal val="visible"/>
                                      </p:to>
                                    </p:set>
                                    <p:anim calcmode="lin" valueType="num">
                                      <p:cBhvr additive="base">
                                        <p:cTn id="7" dur="500" fill="hold"/>
                                        <p:tgtEl>
                                          <p:spTgt spid="14439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439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4394">
                                            <p:txEl>
                                              <p:pRg st="1" end="1"/>
                                            </p:txEl>
                                          </p:spTgt>
                                        </p:tgtEl>
                                        <p:attrNameLst>
                                          <p:attrName>style.visibility</p:attrName>
                                        </p:attrNameLst>
                                      </p:cBhvr>
                                      <p:to>
                                        <p:strVal val="visible"/>
                                      </p:to>
                                    </p:set>
                                    <p:anim calcmode="lin" valueType="num">
                                      <p:cBhvr additive="base">
                                        <p:cTn id="13" dur="500" fill="hold"/>
                                        <p:tgtEl>
                                          <p:spTgt spid="14439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4439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4394">
                                            <p:txEl>
                                              <p:pRg st="2" end="2"/>
                                            </p:txEl>
                                          </p:spTgt>
                                        </p:tgtEl>
                                        <p:attrNameLst>
                                          <p:attrName>style.visibility</p:attrName>
                                        </p:attrNameLst>
                                      </p:cBhvr>
                                      <p:to>
                                        <p:strVal val="visible"/>
                                      </p:to>
                                    </p:set>
                                    <p:anim calcmode="lin" valueType="num">
                                      <p:cBhvr additive="base">
                                        <p:cTn id="19" dur="500" fill="hold"/>
                                        <p:tgtEl>
                                          <p:spTgt spid="14439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4439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44394">
                                            <p:txEl>
                                              <p:pRg st="3" end="3"/>
                                            </p:txEl>
                                          </p:spTgt>
                                        </p:tgtEl>
                                        <p:attrNameLst>
                                          <p:attrName>style.visibility</p:attrName>
                                        </p:attrNameLst>
                                      </p:cBhvr>
                                      <p:to>
                                        <p:strVal val="visible"/>
                                      </p:to>
                                    </p:set>
                                    <p:anim calcmode="lin" valueType="num">
                                      <p:cBhvr additive="base">
                                        <p:cTn id="25" dur="500" fill="hold"/>
                                        <p:tgtEl>
                                          <p:spTgt spid="14439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4439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94" grpId="0" build="p" bldLvl="2"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59904" y="971158"/>
            <a:ext cx="10515600" cy="719756"/>
          </a:xfrm>
        </p:spPr>
        <p:txBody>
          <a:bodyPr>
            <a:normAutofit/>
          </a:bodyPr>
          <a:lstStyle/>
          <a:p>
            <a:r>
              <a:rPr lang="en-US" b="1" dirty="0">
                <a:cs typeface="Arial" panose="020B0604020202020204" pitchFamily="34" charset="0"/>
              </a:rPr>
              <a:t>WAYS TO END A LECTURE IN AN IMPACTFUL WAY</a:t>
            </a:r>
            <a:endParaRPr lang="vi-VN" b="1" dirty="0">
              <a:cs typeface="Arial" panose="020B0604020202020204" pitchFamily="34" charset="0"/>
            </a:endParaRPr>
          </a:p>
        </p:txBody>
      </p:sp>
      <p:sp>
        <p:nvSpPr>
          <p:cNvPr id="3" name="Content Placeholder 2"/>
          <p:cNvSpPr>
            <a:spLocks noGrp="1"/>
          </p:cNvSpPr>
          <p:nvPr>
            <p:ph idx="1"/>
          </p:nvPr>
        </p:nvSpPr>
        <p:spPr>
          <a:xfrm>
            <a:off x="1766907" y="1690914"/>
            <a:ext cx="6662633" cy="4190454"/>
          </a:xfrm>
        </p:spPr>
        <p:txBody>
          <a:bodyPr>
            <a:normAutofit fontScale="77500" lnSpcReduction="20000"/>
          </a:bodyPr>
          <a:lstStyle/>
          <a:p>
            <a:pPr marL="285721" indent="-285721">
              <a:lnSpc>
                <a:spcPct val="150000"/>
              </a:lnSpc>
              <a:spcBef>
                <a:spcPts val="600"/>
              </a:spcBef>
              <a:spcAft>
                <a:spcPts val="1200"/>
              </a:spcAft>
            </a:pPr>
            <a:r>
              <a:rPr lang="en-US" dirty="0" err="1">
                <a:latin typeface="Cambria" panose="02040503050406030204" pitchFamily="18" charset="0"/>
                <a:cs typeface="Arial" panose="020B0604020202020204" pitchFamily="34" charset="0"/>
              </a:rPr>
              <a:t>With a video clip</a:t>
            </a:r>
            <a:r>
              <a:rPr lang="en-US" dirty="0">
                <a:latin typeface="Cambria" panose="02040503050406030204" pitchFamily="18" charset="0"/>
                <a:cs typeface="Arial" panose="020B0604020202020204" pitchFamily="34" charset="0"/>
              </a:rPr>
              <a:t>.</a:t>
            </a:r>
          </a:p>
          <a:p>
            <a:pPr marL="285721" indent="-285721">
              <a:lnSpc>
                <a:spcPct val="150000"/>
              </a:lnSpc>
              <a:spcBef>
                <a:spcPts val="600"/>
              </a:spcBef>
              <a:spcAft>
                <a:spcPts val="1200"/>
              </a:spcAft>
            </a:pPr>
            <a:r>
              <a:rPr lang="en-US" dirty="0" err="1">
                <a:latin typeface="Cambria" panose="02040503050406030204" pitchFamily="18" charset="0"/>
                <a:cs typeface="Arial" panose="020B0604020202020204" pitchFamily="34" charset="0"/>
              </a:rPr>
              <a:t>With a story</a:t>
            </a:r>
            <a:r>
              <a:rPr lang="en-US" dirty="0">
                <a:latin typeface="Cambria" panose="02040503050406030204" pitchFamily="18" charset="0"/>
                <a:cs typeface="Arial" panose="020B0604020202020204" pitchFamily="34" charset="0"/>
              </a:rPr>
              <a:t>.</a:t>
            </a:r>
          </a:p>
          <a:p>
            <a:pPr marL="285721" indent="-285721">
              <a:lnSpc>
                <a:spcPct val="150000"/>
              </a:lnSpc>
              <a:spcBef>
                <a:spcPts val="600"/>
              </a:spcBef>
              <a:spcAft>
                <a:spcPts val="1200"/>
              </a:spcAft>
            </a:pPr>
            <a:r>
              <a:rPr lang="en-US" dirty="0" err="1">
                <a:latin typeface="Cambria" panose="02040503050406030204" pitchFamily="18" charset="0"/>
                <a:cs typeface="Arial" panose="020B0604020202020204" pitchFamily="34" charset="0"/>
              </a:rPr>
              <a:t>With a folk song/proverb</a:t>
            </a:r>
            <a:r>
              <a:rPr lang="en-US" dirty="0">
                <a:latin typeface="Cambria" panose="02040503050406030204" pitchFamily="18" charset="0"/>
                <a:cs typeface="Arial" panose="020B0604020202020204" pitchFamily="34" charset="0"/>
              </a:rPr>
              <a:t>.</a:t>
            </a:r>
          </a:p>
          <a:p>
            <a:pPr marL="285721" indent="-285721">
              <a:lnSpc>
                <a:spcPct val="150000"/>
              </a:lnSpc>
              <a:spcBef>
                <a:spcPts val="600"/>
              </a:spcBef>
              <a:spcAft>
                <a:spcPts val="1200"/>
              </a:spcAft>
            </a:pPr>
            <a:r>
              <a:rPr lang="en-US" dirty="0" err="1">
                <a:latin typeface="Cambria" panose="02040503050406030204" pitchFamily="18" charset="0"/>
                <a:cs typeface="Arial" panose="020B0604020202020204" pitchFamily="34" charset="0"/>
              </a:rPr>
              <a:t>With a song</a:t>
            </a:r>
            <a:r>
              <a:rPr lang="en-US" dirty="0">
                <a:latin typeface="Cambria" panose="02040503050406030204" pitchFamily="18" charset="0"/>
                <a:cs typeface="Arial" panose="020B0604020202020204" pitchFamily="34" charset="0"/>
              </a:rPr>
              <a:t>.</a:t>
            </a:r>
          </a:p>
          <a:p>
            <a:pPr marL="285721" indent="-285721">
              <a:lnSpc>
                <a:spcPct val="150000"/>
              </a:lnSpc>
              <a:spcBef>
                <a:spcPts val="600"/>
              </a:spcBef>
              <a:spcAft>
                <a:spcPts val="1200"/>
              </a:spcAft>
            </a:pPr>
            <a:r>
              <a:rPr lang="en-US" dirty="0" err="1">
                <a:latin typeface="Cambria" panose="02040503050406030204" pitchFamily="18" charset="0"/>
                <a:cs typeface="Arial" panose="020B0604020202020204" pitchFamily="34" charset="0"/>
              </a:rPr>
              <a:t>With an image</a:t>
            </a:r>
            <a:r>
              <a:rPr lang="en-US" dirty="0">
                <a:latin typeface="Cambria" panose="02040503050406030204" pitchFamily="18" charset="0"/>
                <a:cs typeface="Arial" panose="020B0604020202020204" pitchFamily="34" charset="0"/>
              </a:rPr>
              <a:t>.</a:t>
            </a:r>
          </a:p>
          <a:p>
            <a:pPr marL="285721" indent="-285721">
              <a:lnSpc>
                <a:spcPct val="150000"/>
              </a:lnSpc>
              <a:spcBef>
                <a:spcPts val="600"/>
              </a:spcBef>
              <a:spcAft>
                <a:spcPts val="1200"/>
              </a:spcAft>
            </a:pPr>
            <a:r>
              <a:rPr lang="en-US" dirty="0" err="1">
                <a:latin typeface="Cambria" panose="02040503050406030204" pitchFamily="18" charset="0"/>
                <a:cs typeface="Arial" panose="020B0604020202020204" pitchFamily="34" charset="0"/>
              </a:rPr>
              <a:t>Through a call to action</a:t>
            </a:r>
            <a:r>
              <a:rPr lang="en-US" dirty="0">
                <a:latin typeface="Cambria" panose="02040503050406030204" pitchFamily="18" charset="0"/>
                <a:cs typeface="Arial" panose="020B0604020202020204" pitchFamily="34" charset="0"/>
              </a:rPr>
              <a:t>.</a:t>
            </a:r>
            <a:endParaRPr lang="vi-VN" dirty="0">
              <a:latin typeface="+mj-lt"/>
              <a:cs typeface="Arial" panose="020B0604020202020204"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5898" y="2073068"/>
            <a:ext cx="2247325" cy="2578020"/>
          </a:xfrm>
          <a:prstGeom prst="rect">
            <a:avLst/>
          </a:prstGeom>
        </p:spPr>
      </p:pic>
    </p:spTree>
    <p:extLst>
      <p:ext uri="{BB962C8B-B14F-4D97-AF65-F5344CB8AC3E}">
        <p14:creationId xmlns:p14="http://schemas.microsoft.com/office/powerpoint/2010/main" val="41015544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02835646-53E5-4BF0-5BB9-A25DB22363F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F637E3F-8441-7DA5-BEA6-068B34D2CF1A}"/>
              </a:ext>
            </a:extLst>
          </p:cNvPr>
          <p:cNvSpPr>
            <a:spLocks noGrp="1"/>
          </p:cNvSpPr>
          <p:nvPr>
            <p:ph type="body" idx="1"/>
          </p:nvPr>
        </p:nvSpPr>
        <p:spPr/>
        <p:txBody>
          <a:bodyPr>
            <a:normAutofit/>
          </a:bodyPr>
          <a:lstStyle/>
          <a:p>
            <a:pPr algn="ctr">
              <a:lnSpc>
                <a:spcPct val="150000"/>
              </a:lnSpc>
            </a:pPr>
            <a:r>
              <a:rPr lang="vi-VN" sz="4000" b="1" dirty="0">
                <a:latin typeface="Cambria" panose="02040503050406030204" pitchFamily="18" charset="0"/>
                <a:ea typeface="Cambria" panose="02040503050406030204" pitchFamily="18" charset="0"/>
              </a:rPr>
              <a:t>SKILLS FOR BUILDING TRUST AND MAINTAINING ATTENTION DURING CONVERSATIONS</a:t>
            </a:r>
            <a:endParaRPr lang="en-US" sz="4000" b="1" dirty="0"/>
          </a:p>
        </p:txBody>
      </p:sp>
    </p:spTree>
    <p:extLst>
      <p:ext uri="{BB962C8B-B14F-4D97-AF65-F5344CB8AC3E}">
        <p14:creationId xmlns:p14="http://schemas.microsoft.com/office/powerpoint/2010/main" val="1200172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575342" y="1126970"/>
            <a:ext cx="9357223" cy="755949"/>
          </a:xfrm>
        </p:spPr>
        <p:txBody>
          <a:bodyPr>
            <a:normAutofit fontScale="90000"/>
          </a:bodyPr>
          <a:lstStyle/>
          <a:p>
            <a:pPr eaLnBrk="1" hangingPunct="1">
              <a:lnSpc>
                <a:spcPct val="90000"/>
              </a:lnSpc>
            </a:pPr>
            <a:r>
              <a:rPr lang="en-US" dirty="0">
                <a:ea typeface="Tahoma" panose="020B0604030504040204" pitchFamily="34" charset="0"/>
                <a:cs typeface="Arial" panose="020B0604020202020204" pitchFamily="34" charset="0"/>
              </a:rPr>
              <a:t>CREATE A COMFORTABLE LEARNING ENVIRONMENT</a:t>
            </a:r>
          </a:p>
        </p:txBody>
      </p:sp>
      <p:sp>
        <p:nvSpPr>
          <p:cNvPr id="448515" name="Rectangle 3"/>
          <p:cNvSpPr>
            <a:spLocks noGrp="1" noChangeArrowheads="1"/>
          </p:cNvSpPr>
          <p:nvPr>
            <p:ph idx="1"/>
          </p:nvPr>
        </p:nvSpPr>
        <p:spPr>
          <a:xfrm>
            <a:off x="3657918" y="1504945"/>
            <a:ext cx="7958740" cy="4334672"/>
          </a:xfrm>
        </p:spPr>
        <p:txBody>
          <a:bodyPr>
            <a:noAutofit/>
          </a:bodyPr>
          <a:lstStyle/>
          <a:p>
            <a:pPr>
              <a:lnSpc>
                <a:spcPct val="150000"/>
              </a:lnSpc>
              <a:spcBef>
                <a:spcPts val="600"/>
              </a:spcBef>
              <a:spcAft>
                <a:spcPts val="1200"/>
              </a:spcAft>
              <a:buClr>
                <a:srgbClr val="800080"/>
              </a:buClr>
              <a:buFont typeface="Wingdings" pitchFamily="2" charset="2"/>
              <a:buChar char="ü"/>
            </a:pPr>
            <a:r>
              <a:rPr lang="en-US" sz="2400" dirty="0" err="1">
                <a:latin typeface="Cambria" panose="02040503050406030204" pitchFamily="18" charset="0"/>
                <a:cs typeface="Arial" panose="020B0604020202020204" pitchFamily="34" charset="0"/>
              </a:rPr>
              <a:t> Establish and maintain rules and regulations.</a:t>
            </a:r>
          </a:p>
          <a:p>
            <a:pPr>
              <a:lnSpc>
                <a:spcPct val="150000"/>
              </a:lnSpc>
              <a:spcBef>
                <a:spcPts val="600"/>
              </a:spcBef>
              <a:spcAft>
                <a:spcPts val="1200"/>
              </a:spcAft>
              <a:buClr>
                <a:srgbClr val="800080"/>
              </a:buClr>
              <a:buFont typeface="Wingdings" pitchFamily="2" charset="2"/>
              <a:buChar char="ü"/>
            </a:pPr>
            <a:r>
              <a:rPr lang="en-US" sz="2400" dirty="0" err="1">
                <a:latin typeface="Cambria" panose="02040503050406030204" pitchFamily="18" charset="0"/>
                <a:cs typeface="Arial" panose="020B0604020202020204" pitchFamily="34" charset="0"/>
              </a:rPr>
              <a:t> Start and end on time.</a:t>
            </a:r>
          </a:p>
          <a:p>
            <a:pPr>
              <a:lnSpc>
                <a:spcPct val="150000"/>
              </a:lnSpc>
              <a:spcBef>
                <a:spcPts val="600"/>
              </a:spcBef>
              <a:spcAft>
                <a:spcPts val="1200"/>
              </a:spcAft>
              <a:buClr>
                <a:srgbClr val="800080"/>
              </a:buClr>
              <a:buFont typeface="Wingdings" pitchFamily="2" charset="2"/>
              <a:buChar char="ü"/>
            </a:pPr>
            <a:r>
              <a:rPr lang="en-US" sz="2400" dirty="0" err="1">
                <a:latin typeface="Cambria" panose="02040503050406030204" pitchFamily="18" charset="0"/>
                <a:cs typeface="Arial" panose="020B0604020202020204" pitchFamily="34" charset="0"/>
              </a:rPr>
              <a:t> Break down barriers between people.</a:t>
            </a:r>
          </a:p>
          <a:p>
            <a:pPr>
              <a:lnSpc>
                <a:spcPct val="150000"/>
              </a:lnSpc>
              <a:spcBef>
                <a:spcPts val="600"/>
              </a:spcBef>
              <a:spcAft>
                <a:spcPts val="1200"/>
              </a:spcAft>
              <a:buClr>
                <a:srgbClr val="800080"/>
              </a:buClr>
              <a:buFont typeface="Wingdings" pitchFamily="2" charset="2"/>
              <a:buChar char="ü"/>
            </a:pPr>
            <a:r>
              <a:rPr lang="en-US" sz="2400" dirty="0" err="1">
                <a:latin typeface="Cambria" panose="02040503050406030204" pitchFamily="18" charset="0"/>
                <a:cs typeface="Arial" panose="020B0604020202020204" pitchFamily="34" charset="0"/>
              </a:rPr>
              <a:t> Demonstrate enthusiasm and dynamism.</a:t>
            </a:r>
          </a:p>
          <a:p>
            <a:pPr marL="347628" indent="-347628">
              <a:lnSpc>
                <a:spcPct val="150000"/>
              </a:lnSpc>
              <a:spcBef>
                <a:spcPts val="600"/>
              </a:spcBef>
              <a:spcAft>
                <a:spcPts val="1200"/>
              </a:spcAft>
              <a:buClr>
                <a:srgbClr val="800080"/>
              </a:buClr>
              <a:buFont typeface="Wingdings" pitchFamily="2" charset="2"/>
              <a:buChar char="ü"/>
            </a:pPr>
            <a:r>
              <a:rPr lang="en-US" sz="2400" dirty="0" err="1">
                <a:latin typeface="Cambria" panose="02040503050406030204" pitchFamily="18" charset="0"/>
                <a:cs typeface="Arial" panose="020B0604020202020204" pitchFamily="34" charset="0"/>
              </a:rPr>
              <a:t>Create opportunities for students to actively and openly participate</a:t>
            </a:r>
            <a:r>
              <a:rPr lang="en-US" sz="2400" dirty="0">
                <a:latin typeface="Cambria" panose="02040503050406030204" pitchFamily="18" charset="0"/>
                <a:cs typeface="Arial" panose="020B0604020202020204" pitchFamily="34" charset="0"/>
              </a:rPr>
              <a:t>.</a:t>
            </a:r>
          </a:p>
          <a:p>
            <a:pPr>
              <a:lnSpc>
                <a:spcPct val="150000"/>
              </a:lnSpc>
              <a:spcBef>
                <a:spcPts val="600"/>
              </a:spcBef>
              <a:spcAft>
                <a:spcPts val="1200"/>
              </a:spcAft>
              <a:buClr>
                <a:srgbClr val="800080"/>
              </a:buClr>
              <a:buFont typeface="Wingdings" pitchFamily="2" charset="2"/>
              <a:buChar char="ü"/>
            </a:pPr>
            <a:r>
              <a:rPr lang="en-US" sz="2400" dirty="0" err="1">
                <a:latin typeface="Cambria" panose="02040503050406030204" pitchFamily="18" charset="0"/>
                <a:cs typeface="Arial" panose="020B0604020202020204" pitchFamily="34" charset="0"/>
              </a:rPr>
              <a:t> Encourage students to share their experiences.</a:t>
            </a:r>
          </a:p>
          <a:p>
            <a:pPr eaLnBrk="1" hangingPunct="1">
              <a:buClr>
                <a:srgbClr val="800080"/>
              </a:buClr>
              <a:buFont typeface="Wingdings" pitchFamily="2" charset="2"/>
              <a:buChar char="ü"/>
            </a:pPr>
            <a:endParaRPr lang="en-US" sz="2400" dirty="0">
              <a:latin typeface="Cambria" panose="02040503050406030204" pitchFamily="18" charset="0"/>
              <a:cs typeface="Arial" panose="020B0604020202020204" pitchFamily="34" charset="0"/>
            </a:endParaRPr>
          </a:p>
          <a:p>
            <a:pPr eaLnBrk="1" hangingPunct="1">
              <a:buNone/>
            </a:pPr>
            <a:endParaRPr lang="en-US" sz="2400" dirty="0">
              <a:latin typeface="Cambria" panose="02040503050406030204" pitchFamily="18" charset="0"/>
              <a:cs typeface="Arial" panose="020B0604020202020204" pitchFamily="34" charset="0"/>
            </a:endParaRPr>
          </a:p>
          <a:p>
            <a:pPr eaLnBrk="1" hangingPunct="1">
              <a:buFontTx/>
              <a:buNone/>
            </a:pPr>
            <a:endParaRPr lang="en-US" sz="2400" dirty="0">
              <a:latin typeface="Cambria" panose="02040503050406030204" pitchFamily="18" charset="0"/>
              <a:cs typeface="Arial" panose="020B0604020202020204" pitchFamily="34" charset="0"/>
            </a:endParaRPr>
          </a:p>
        </p:txBody>
      </p:sp>
      <p:pic>
        <p:nvPicPr>
          <p:cNvPr id="20485" name="Picture 4" descr="BD05584_"/>
          <p:cNvPicPr>
            <a:picLocks noChangeAspect="1" noChangeArrowheads="1"/>
          </p:cNvPicPr>
          <p:nvPr/>
        </p:nvPicPr>
        <p:blipFill>
          <a:blip r:embed="rId3"/>
          <a:srcRect/>
          <a:stretch>
            <a:fillRect/>
          </a:stretch>
        </p:blipFill>
        <p:spPr bwMode="auto">
          <a:xfrm>
            <a:off x="784347" y="2089777"/>
            <a:ext cx="1809408" cy="2351160"/>
          </a:xfrm>
          <a:prstGeom prst="rect">
            <a:avLst/>
          </a:prstGeom>
          <a:noFill/>
          <a:ln w="9525">
            <a:noFill/>
            <a:miter lim="800000"/>
            <a:headEnd/>
            <a:tailEnd/>
          </a:ln>
        </p:spPr>
      </p:pic>
    </p:spTree>
    <p:extLst>
      <p:ext uri="{BB962C8B-B14F-4D97-AF65-F5344CB8AC3E}">
        <p14:creationId xmlns:p14="http://schemas.microsoft.com/office/powerpoint/2010/main" val="3917168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8515">
                                            <p:txEl>
                                              <p:pRg st="0" end="0"/>
                                            </p:txEl>
                                          </p:spTgt>
                                        </p:tgtEl>
                                        <p:attrNameLst>
                                          <p:attrName>style.visibility</p:attrName>
                                        </p:attrNameLst>
                                      </p:cBhvr>
                                      <p:to>
                                        <p:strVal val="visible"/>
                                      </p:to>
                                    </p:set>
                                    <p:anim calcmode="lin" valueType="num">
                                      <p:cBhvr additive="base">
                                        <p:cTn id="7" dur="500" fill="hold"/>
                                        <p:tgtEl>
                                          <p:spTgt spid="44851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485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48515">
                                            <p:txEl>
                                              <p:pRg st="1" end="1"/>
                                            </p:txEl>
                                          </p:spTgt>
                                        </p:tgtEl>
                                        <p:attrNameLst>
                                          <p:attrName>style.visibility</p:attrName>
                                        </p:attrNameLst>
                                      </p:cBhvr>
                                      <p:to>
                                        <p:strVal val="visible"/>
                                      </p:to>
                                    </p:set>
                                    <p:anim calcmode="lin" valueType="num">
                                      <p:cBhvr additive="base">
                                        <p:cTn id="13" dur="500" fill="hold"/>
                                        <p:tgtEl>
                                          <p:spTgt spid="44851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4851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48515">
                                            <p:txEl>
                                              <p:pRg st="2" end="2"/>
                                            </p:txEl>
                                          </p:spTgt>
                                        </p:tgtEl>
                                        <p:attrNameLst>
                                          <p:attrName>style.visibility</p:attrName>
                                        </p:attrNameLst>
                                      </p:cBhvr>
                                      <p:to>
                                        <p:strVal val="visible"/>
                                      </p:to>
                                    </p:set>
                                    <p:anim calcmode="lin" valueType="num">
                                      <p:cBhvr additive="base">
                                        <p:cTn id="19" dur="500" fill="hold"/>
                                        <p:tgtEl>
                                          <p:spTgt spid="44851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4851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48515">
                                            <p:txEl>
                                              <p:pRg st="3" end="3"/>
                                            </p:txEl>
                                          </p:spTgt>
                                        </p:tgtEl>
                                        <p:attrNameLst>
                                          <p:attrName>style.visibility</p:attrName>
                                        </p:attrNameLst>
                                      </p:cBhvr>
                                      <p:to>
                                        <p:strVal val="visible"/>
                                      </p:to>
                                    </p:set>
                                    <p:anim calcmode="lin" valueType="num">
                                      <p:cBhvr additive="base">
                                        <p:cTn id="25" dur="500" fill="hold"/>
                                        <p:tgtEl>
                                          <p:spTgt spid="44851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4851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48515">
                                            <p:txEl>
                                              <p:pRg st="4" end="4"/>
                                            </p:txEl>
                                          </p:spTgt>
                                        </p:tgtEl>
                                        <p:attrNameLst>
                                          <p:attrName>style.visibility</p:attrName>
                                        </p:attrNameLst>
                                      </p:cBhvr>
                                      <p:to>
                                        <p:strVal val="visible"/>
                                      </p:to>
                                    </p:set>
                                    <p:anim calcmode="lin" valueType="num">
                                      <p:cBhvr additive="base">
                                        <p:cTn id="31" dur="500" fill="hold"/>
                                        <p:tgtEl>
                                          <p:spTgt spid="44851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4851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48515">
                                            <p:txEl>
                                              <p:pRg st="5" end="5"/>
                                            </p:txEl>
                                          </p:spTgt>
                                        </p:tgtEl>
                                        <p:attrNameLst>
                                          <p:attrName>style.visibility</p:attrName>
                                        </p:attrNameLst>
                                      </p:cBhvr>
                                      <p:to>
                                        <p:strVal val="visible"/>
                                      </p:to>
                                    </p:set>
                                    <p:anim calcmode="lin" valueType="num">
                                      <p:cBhvr additive="base">
                                        <p:cTn id="37" dur="500" fill="hold"/>
                                        <p:tgtEl>
                                          <p:spTgt spid="44851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4851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15" grpId="0" build="p" bldLvl="2"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8" name="Rectangle 5"/>
          <p:cNvSpPr>
            <a:spLocks noGrp="1" noChangeArrowheads="1"/>
          </p:cNvSpPr>
          <p:nvPr>
            <p:ph type="title"/>
          </p:nvPr>
        </p:nvSpPr>
        <p:spPr>
          <a:xfrm>
            <a:off x="282677" y="1369759"/>
            <a:ext cx="9876391" cy="560541"/>
          </a:xfrm>
          <a:noFill/>
        </p:spPr>
        <p:txBody>
          <a:bodyPr>
            <a:normAutofit fontScale="90000"/>
          </a:bodyPr>
          <a:lstStyle/>
          <a:p>
            <a:pPr>
              <a:lnSpc>
                <a:spcPct val="90000"/>
              </a:lnSpc>
            </a:pPr>
            <a:r>
              <a:rPr lang="en-US" dirty="0">
                <a:ea typeface="Tahoma" panose="020B0604030504040204" pitchFamily="34" charset="0"/>
                <a:cs typeface="Arial" panose="020B0604020202020204" pitchFamily="34" charset="0"/>
              </a:rPr>
              <a:t>CREATE A COMFORTABLE LEARNING ENVIRONMENT</a:t>
            </a:r>
          </a:p>
        </p:txBody>
      </p:sp>
      <p:sp>
        <p:nvSpPr>
          <p:cNvPr id="450563" name="Rectangle 3"/>
          <p:cNvSpPr>
            <a:spLocks noGrp="1" noChangeArrowheads="1"/>
          </p:cNvSpPr>
          <p:nvPr>
            <p:ph idx="1"/>
          </p:nvPr>
        </p:nvSpPr>
        <p:spPr>
          <a:xfrm>
            <a:off x="1517003" y="2066367"/>
            <a:ext cx="10159610" cy="3681613"/>
          </a:xfrm>
        </p:spPr>
        <p:txBody>
          <a:bodyPr>
            <a:noAutofit/>
          </a:bodyPr>
          <a:lstStyle/>
          <a:p>
            <a:pPr>
              <a:lnSpc>
                <a:spcPct val="150000"/>
              </a:lnSpc>
              <a:spcBef>
                <a:spcPts val="600"/>
              </a:spcBef>
              <a:spcAft>
                <a:spcPts val="1200"/>
              </a:spcAft>
              <a:buClr>
                <a:srgbClr val="800080"/>
              </a:buClr>
              <a:buFont typeface="Wingdings" pitchFamily="2" charset="2"/>
              <a:buChar char="ü"/>
            </a:pPr>
            <a:r>
              <a:rPr lang="en-US" sz="2400" dirty="0" err="1">
                <a:latin typeface="Cambria" panose="02040503050406030204" pitchFamily="18" charset="0"/>
                <a:cs typeface="Arial" panose="020B0604020202020204" pitchFamily="34" charset="0"/>
              </a:rPr>
              <a:t> Show interest in students </a:t>
            </a:r>
            <a:r>
              <a:rPr lang="en-US" sz="2400" dirty="0">
                <a:latin typeface="Cambria" panose="02040503050406030204" pitchFamily="18" charset="0"/>
                <a:cs typeface="Arial" panose="020B0604020202020204" pitchFamily="34" charset="0"/>
              </a:rPr>
              <a:t>through </a:t>
            </a:r>
            <a:r>
              <a:rPr lang="en-US" sz="2400" dirty="0" err="1">
                <a:latin typeface="Cambria" panose="02040503050406030204" pitchFamily="18" charset="0"/>
                <a:cs typeface="Arial" panose="020B0604020202020204" pitchFamily="34" charset="0"/>
              </a:rPr>
              <a:t>body language.</a:t>
            </a:r>
          </a:p>
          <a:p>
            <a:pPr>
              <a:lnSpc>
                <a:spcPct val="150000"/>
              </a:lnSpc>
              <a:spcBef>
                <a:spcPts val="600"/>
              </a:spcBef>
              <a:spcAft>
                <a:spcPts val="1200"/>
              </a:spcAft>
              <a:buClr>
                <a:srgbClr val="800080"/>
              </a:buClr>
              <a:buFont typeface="Wingdings" pitchFamily="2" charset="2"/>
              <a:buChar char="ü"/>
            </a:pPr>
            <a:r>
              <a:rPr lang="en-US" sz="2400" dirty="0" err="1">
                <a:latin typeface="Cambria" panose="02040503050406030204" pitchFamily="18" charset="0"/>
                <a:cs typeface="Arial" panose="020B0604020202020204" pitchFamily="34" charset="0"/>
              </a:rPr>
              <a:t> Understand </a:t>
            </a:r>
            <a:r>
              <a:rPr lang="en-US" sz="2400" dirty="0">
                <a:latin typeface="Cambria" panose="02040503050406030204" pitchFamily="18" charset="0"/>
                <a:cs typeface="Arial" panose="020B0604020202020204" pitchFamily="34" charset="0"/>
              </a:rPr>
              <a:t>the content </a:t>
            </a:r>
            <a:r>
              <a:rPr lang="en-US" sz="2400" dirty="0" err="1">
                <a:latin typeface="Cambria" panose="02040503050406030204" pitchFamily="18" charset="0"/>
                <a:cs typeface="Arial" panose="020B0604020202020204" pitchFamily="34" charset="0"/>
              </a:rPr>
              <a:t>and emotions </a:t>
            </a:r>
            <a:r>
              <a:rPr lang="en-US" sz="2400" dirty="0">
                <a:latin typeface="Cambria" panose="02040503050406030204" pitchFamily="18" charset="0"/>
                <a:cs typeface="Arial" panose="020B0604020202020204" pitchFamily="34" charset="0"/>
              </a:rPr>
              <a:t>conveyed through </a:t>
            </a:r>
            <a:r>
              <a:rPr lang="en-US" sz="2400" dirty="0" err="1">
                <a:latin typeface="Cambria" panose="02040503050406030204" pitchFamily="18" charset="0"/>
                <a:cs typeface="Arial" panose="020B0604020202020204" pitchFamily="34" charset="0"/>
              </a:rPr>
              <a:t>students' words.</a:t>
            </a:r>
          </a:p>
          <a:p>
            <a:pPr>
              <a:lnSpc>
                <a:spcPct val="150000"/>
              </a:lnSpc>
              <a:spcBef>
                <a:spcPts val="600"/>
              </a:spcBef>
              <a:spcAft>
                <a:spcPts val="1200"/>
              </a:spcAft>
              <a:buClr>
                <a:srgbClr val="800080"/>
              </a:buClr>
              <a:buFont typeface="Wingdings" pitchFamily="2" charset="2"/>
              <a:buChar char="ü"/>
            </a:pPr>
            <a:r>
              <a:rPr lang="en-US" sz="2400" dirty="0">
                <a:latin typeface="Cambria" panose="02040503050406030204" pitchFamily="18" charset="0"/>
                <a:cs typeface="Arial" panose="020B0604020202020204" pitchFamily="34" charset="0"/>
              </a:rPr>
              <a:t> Recognize </a:t>
            </a:r>
            <a:r>
              <a:rPr lang="en-US" sz="2400" dirty="0" err="1">
                <a:latin typeface="Cambria" panose="02040503050406030204" pitchFamily="18" charset="0"/>
                <a:cs typeface="Arial" panose="020B0604020202020204" pitchFamily="34" charset="0"/>
              </a:rPr>
              <a:t>students' concerns </a:t>
            </a:r>
            <a:r>
              <a:rPr lang="en-US" sz="2400" dirty="0">
                <a:latin typeface="Cambria" panose="02040503050406030204" pitchFamily="18" charset="0"/>
                <a:cs typeface="Arial" panose="020B0604020202020204" pitchFamily="34" charset="0"/>
              </a:rPr>
              <a:t>through </a:t>
            </a:r>
            <a:r>
              <a:rPr lang="en-US" sz="2400" dirty="0" err="1">
                <a:latin typeface="Cambria" panose="02040503050406030204" pitchFamily="18" charset="0"/>
                <a:cs typeface="Arial" panose="020B0604020202020204" pitchFamily="34" charset="0"/>
              </a:rPr>
              <a:t>their gestures</a:t>
            </a:r>
            <a:r>
              <a:rPr lang="en-US" sz="2400" dirty="0">
                <a:latin typeface="Cambria" panose="02040503050406030204" pitchFamily="18" charset="0"/>
                <a:cs typeface="Arial" panose="020B0604020202020204" pitchFamily="34" charset="0"/>
              </a:rPr>
              <a:t>. </a:t>
            </a:r>
          </a:p>
          <a:p>
            <a:pPr>
              <a:lnSpc>
                <a:spcPct val="150000"/>
              </a:lnSpc>
              <a:spcBef>
                <a:spcPts val="600"/>
              </a:spcBef>
              <a:spcAft>
                <a:spcPts val="1200"/>
              </a:spcAft>
              <a:buClr>
                <a:srgbClr val="800080"/>
              </a:buClr>
              <a:buFont typeface="Wingdings" pitchFamily="2" charset="2"/>
              <a:buChar char="ü"/>
            </a:pPr>
            <a:r>
              <a:rPr lang="en-US" sz="2400" dirty="0" err="1">
                <a:latin typeface="Cambria" panose="02040503050406030204" pitchFamily="18" charset="0"/>
                <a:cs typeface="Arial" panose="020B0604020202020204" pitchFamily="34" charset="0"/>
              </a:rPr>
              <a:t> Use humor when appropriate.</a:t>
            </a:r>
          </a:p>
          <a:p>
            <a:pPr>
              <a:lnSpc>
                <a:spcPct val="150000"/>
              </a:lnSpc>
              <a:spcBef>
                <a:spcPts val="600"/>
              </a:spcBef>
              <a:spcAft>
                <a:spcPts val="1200"/>
              </a:spcAft>
              <a:buClr>
                <a:srgbClr val="800080"/>
              </a:buClr>
              <a:buFont typeface="Wingdings" pitchFamily="2" charset="2"/>
              <a:buChar char="ü"/>
            </a:pPr>
            <a:r>
              <a:rPr lang="en-US" sz="2400" dirty="0" err="1">
                <a:latin typeface="Cambria" panose="02040503050406030204" pitchFamily="18" charset="0"/>
                <a:cs typeface="Arial" panose="020B0604020202020204" pitchFamily="34" charset="0"/>
              </a:rPr>
              <a:t> Demonstrate dedication, responsibility, and respect for students.</a:t>
            </a:r>
          </a:p>
          <a:p>
            <a:pPr eaLnBrk="1" hangingPunct="1">
              <a:spcBef>
                <a:spcPct val="0"/>
              </a:spcBef>
              <a:buClr>
                <a:srgbClr val="800080"/>
              </a:buClr>
              <a:buNone/>
            </a:pPr>
            <a:endParaRPr lang="en-US" sz="24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4185643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0563">
                                            <p:txEl>
                                              <p:pRg st="0" end="0"/>
                                            </p:txEl>
                                          </p:spTgt>
                                        </p:tgtEl>
                                        <p:attrNameLst>
                                          <p:attrName>style.visibility</p:attrName>
                                        </p:attrNameLst>
                                      </p:cBhvr>
                                      <p:to>
                                        <p:strVal val="visible"/>
                                      </p:to>
                                    </p:set>
                                    <p:anim calcmode="lin" valueType="num">
                                      <p:cBhvr additive="base">
                                        <p:cTn id="7" dur="500" fill="hold"/>
                                        <p:tgtEl>
                                          <p:spTgt spid="4505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05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50563">
                                            <p:txEl>
                                              <p:pRg st="1" end="1"/>
                                            </p:txEl>
                                          </p:spTgt>
                                        </p:tgtEl>
                                        <p:attrNameLst>
                                          <p:attrName>style.visibility</p:attrName>
                                        </p:attrNameLst>
                                      </p:cBhvr>
                                      <p:to>
                                        <p:strVal val="visible"/>
                                      </p:to>
                                    </p:set>
                                    <p:anim calcmode="lin" valueType="num">
                                      <p:cBhvr additive="base">
                                        <p:cTn id="13" dur="500" fill="hold"/>
                                        <p:tgtEl>
                                          <p:spTgt spid="45056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5056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50563">
                                            <p:txEl>
                                              <p:pRg st="2" end="2"/>
                                            </p:txEl>
                                          </p:spTgt>
                                        </p:tgtEl>
                                        <p:attrNameLst>
                                          <p:attrName>style.visibility</p:attrName>
                                        </p:attrNameLst>
                                      </p:cBhvr>
                                      <p:to>
                                        <p:strVal val="visible"/>
                                      </p:to>
                                    </p:set>
                                    <p:anim calcmode="lin" valueType="num">
                                      <p:cBhvr additive="base">
                                        <p:cTn id="19" dur="500" fill="hold"/>
                                        <p:tgtEl>
                                          <p:spTgt spid="45056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5056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50563">
                                            <p:txEl>
                                              <p:pRg st="3" end="3"/>
                                            </p:txEl>
                                          </p:spTgt>
                                        </p:tgtEl>
                                        <p:attrNameLst>
                                          <p:attrName>style.visibility</p:attrName>
                                        </p:attrNameLst>
                                      </p:cBhvr>
                                      <p:to>
                                        <p:strVal val="visible"/>
                                      </p:to>
                                    </p:set>
                                    <p:anim calcmode="lin" valueType="num">
                                      <p:cBhvr additive="base">
                                        <p:cTn id="25" dur="500" fill="hold"/>
                                        <p:tgtEl>
                                          <p:spTgt spid="45056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056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0563">
                                            <p:txEl>
                                              <p:pRg st="4" end="4"/>
                                            </p:txEl>
                                          </p:spTgt>
                                        </p:tgtEl>
                                        <p:attrNameLst>
                                          <p:attrName>style.visibility</p:attrName>
                                        </p:attrNameLst>
                                      </p:cBhvr>
                                      <p:to>
                                        <p:strVal val="visible"/>
                                      </p:to>
                                    </p:set>
                                    <p:anim calcmode="lin" valueType="num">
                                      <p:cBhvr additive="base">
                                        <p:cTn id="31" dur="500" fill="hold"/>
                                        <p:tgtEl>
                                          <p:spTgt spid="45056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056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63" grpId="0" build="p" bldLvl="2"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15DDFE5-2446-09E3-0D29-5C1513634F21}"/>
              </a:ext>
            </a:extLst>
          </p:cNvPr>
          <p:cNvSpPr>
            <a:spLocks noGrp="1"/>
          </p:cNvSpPr>
          <p:nvPr>
            <p:ph type="title"/>
          </p:nvPr>
        </p:nvSpPr>
        <p:spPr>
          <a:xfrm>
            <a:off x="838200" y="1161529"/>
            <a:ext cx="10515599" cy="506152"/>
          </a:xfrm>
        </p:spPr>
        <p:txBody>
          <a:bodyPr>
            <a:normAutofit fontScale="90000"/>
          </a:bodyPr>
          <a:lstStyle/>
          <a:p>
            <a:r>
              <a:rPr lang="en-US" dirty="0">
                <a:latin typeface="Cambria" panose="02040503050406030204" pitchFamily="18" charset="0"/>
                <a:ea typeface="Cambria" panose="02040503050406030204" pitchFamily="18" charset="0"/>
              </a:rPr>
              <a:t>PRESENTATION CONTENT</a:t>
            </a:r>
            <a:endParaRPr lang="en-US" dirty="0"/>
          </a:p>
        </p:txBody>
      </p:sp>
      <p:graphicFrame>
        <p:nvGraphicFramePr>
          <p:cNvPr id="4" name="Diagram 3">
            <a:extLst>
              <a:ext uri="{FF2B5EF4-FFF2-40B4-BE49-F238E27FC236}">
                <a16:creationId xmlns:a16="http://schemas.microsoft.com/office/drawing/2014/main" id="{ACAC3401-A5B3-3E43-7C8C-3BB6EF650273}"/>
              </a:ext>
            </a:extLst>
          </p:cNvPr>
          <p:cNvGraphicFramePr/>
          <p:nvPr>
            <p:extLst>
              <p:ext uri="{D42A27DB-BD31-4B8C-83A1-F6EECF244321}">
                <p14:modId xmlns:p14="http://schemas.microsoft.com/office/powerpoint/2010/main" val="3690927137"/>
              </p:ext>
            </p:extLst>
          </p:nvPr>
        </p:nvGraphicFramePr>
        <p:xfrm>
          <a:off x="540070" y="1555459"/>
          <a:ext cx="10814524" cy="48432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80968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47078" y="1095438"/>
            <a:ext cx="10521724" cy="685711"/>
          </a:xfrm>
        </p:spPr>
        <p:txBody>
          <a:bodyPr>
            <a:noAutofit/>
          </a:bodyPr>
          <a:lstStyle/>
          <a:p>
            <a:pPr eaLnBrk="1" hangingPunct="1"/>
            <a:r>
              <a:rPr lang="en-US" altLang="en-US" dirty="0">
                <a:cs typeface="Arial" panose="020B0604020202020204" pitchFamily="34" charset="0"/>
              </a:rPr>
              <a:t>Encourage students to participate and share</a:t>
            </a:r>
          </a:p>
        </p:txBody>
      </p:sp>
      <p:sp>
        <p:nvSpPr>
          <p:cNvPr id="47107" name="Rectangle 3"/>
          <p:cNvSpPr>
            <a:spLocks noGrp="1" noChangeArrowheads="1"/>
          </p:cNvSpPr>
          <p:nvPr>
            <p:ph idx="1"/>
          </p:nvPr>
        </p:nvSpPr>
        <p:spPr>
          <a:xfrm>
            <a:off x="831393" y="2188155"/>
            <a:ext cx="6034003" cy="3085698"/>
          </a:xfrm>
        </p:spPr>
        <p:txBody>
          <a:bodyPr>
            <a:normAutofit fontScale="92500" lnSpcReduction="10000"/>
          </a:bodyPr>
          <a:lstStyle/>
          <a:p>
            <a:pPr marL="342866" indent="-342866">
              <a:lnSpc>
                <a:spcPct val="150000"/>
              </a:lnSpc>
              <a:spcBef>
                <a:spcPts val="600"/>
              </a:spcBef>
              <a:spcAft>
                <a:spcPts val="1200"/>
              </a:spcAft>
            </a:pPr>
            <a:r>
              <a:rPr lang="en-US" altLang="en-US" dirty="0">
                <a:latin typeface="Cambria" panose="02040503050406030204" pitchFamily="18" charset="0"/>
              </a:rPr>
              <a:t>Ask </a:t>
            </a:r>
            <a:r>
              <a:rPr lang="en-US" altLang="en-US" dirty="0" err="1">
                <a:latin typeface="Cambria" panose="02040503050406030204" pitchFamily="18" charset="0"/>
              </a:rPr>
              <a:t>and answer questions </a:t>
            </a:r>
          </a:p>
          <a:p>
            <a:pPr marL="342866" indent="-342866">
              <a:lnSpc>
                <a:spcPct val="150000"/>
              </a:lnSpc>
              <a:spcBef>
                <a:spcPts val="600"/>
              </a:spcBef>
              <a:spcAft>
                <a:spcPts val="1200"/>
              </a:spcAft>
            </a:pPr>
            <a:r>
              <a:rPr lang="en-US" altLang="en-US" dirty="0" err="1">
                <a:latin typeface="Cambria" panose="02040503050406030204" pitchFamily="18" charset="0"/>
              </a:rPr>
              <a:t>Conduct and summarize </a:t>
            </a:r>
            <a:r>
              <a:rPr lang="en-US" altLang="en-US" dirty="0">
                <a:latin typeface="Cambria" panose="02040503050406030204" pitchFamily="18" charset="0"/>
              </a:rPr>
              <a:t>learning </a:t>
            </a:r>
            <a:r>
              <a:rPr lang="en-US" altLang="en-US" dirty="0" err="1">
                <a:latin typeface="Cambria" panose="02040503050406030204" pitchFamily="18" charset="0"/>
              </a:rPr>
              <a:t>activities </a:t>
            </a:r>
          </a:p>
          <a:p>
            <a:pPr marL="342866" indent="-342866">
              <a:lnSpc>
                <a:spcPct val="150000"/>
              </a:lnSpc>
              <a:spcBef>
                <a:spcPts val="600"/>
              </a:spcBef>
              <a:spcAft>
                <a:spcPts val="1200"/>
              </a:spcAft>
            </a:pPr>
            <a:r>
              <a:rPr lang="en-US" altLang="en-US" dirty="0" err="1">
                <a:latin typeface="Cambria" panose="02040503050406030204" pitchFamily="18" charset="0"/>
              </a:rPr>
              <a:t>Handle difficult student situations</a:t>
            </a:r>
            <a:endParaRPr lang="en-US" altLang="en-US" dirty="0">
              <a:latin typeface="Cambria" panose="02040503050406030204" pitchFamily="18" charset="0"/>
            </a:endParaRPr>
          </a:p>
        </p:txBody>
      </p:sp>
      <p:pic>
        <p:nvPicPr>
          <p:cNvPr id="68612" name="Picture 4" descr="C:\Users\Ptue1\AppData\Local\Microsoft\Windows\Temporary Internet Files\Content.IE5\QSNJ6NA4\MPj0422591000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92571" y="2448708"/>
            <a:ext cx="3074913" cy="2709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6798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additive="base">
                                        <p:cTn id="7" dur="500" fill="hold"/>
                                        <p:tgtEl>
                                          <p:spTgt spid="471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71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107">
                                            <p:txEl>
                                              <p:pRg st="1" end="1"/>
                                            </p:txEl>
                                          </p:spTgt>
                                        </p:tgtEl>
                                        <p:attrNameLst>
                                          <p:attrName>style.visibility</p:attrName>
                                        </p:attrNameLst>
                                      </p:cBhvr>
                                      <p:to>
                                        <p:strVal val="visible"/>
                                      </p:to>
                                    </p:set>
                                    <p:anim calcmode="lin" valueType="num">
                                      <p:cBhvr additive="base">
                                        <p:cTn id="13" dur="500" fill="hold"/>
                                        <p:tgtEl>
                                          <p:spTgt spid="4710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710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107">
                                            <p:txEl>
                                              <p:pRg st="2" end="2"/>
                                            </p:txEl>
                                          </p:spTgt>
                                        </p:tgtEl>
                                        <p:attrNameLst>
                                          <p:attrName>style.visibility</p:attrName>
                                        </p:attrNameLst>
                                      </p:cBhvr>
                                      <p:to>
                                        <p:strVal val="visible"/>
                                      </p:to>
                                    </p:set>
                                    <p:anim calcmode="lin" valueType="num">
                                      <p:cBhvr additive="base">
                                        <p:cTn id="19" dur="500" fill="hold"/>
                                        <p:tgtEl>
                                          <p:spTgt spid="4710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710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82071" y="1178698"/>
            <a:ext cx="8228529" cy="759826"/>
          </a:xfrm>
        </p:spPr>
        <p:txBody>
          <a:bodyPr>
            <a:noAutofit/>
          </a:bodyPr>
          <a:lstStyle/>
          <a:p>
            <a:pPr eaLnBrk="1" hangingPunct="1"/>
            <a:r>
              <a:rPr lang="en-US" altLang="en-US" sz="3600" dirty="0">
                <a:cs typeface="Arial" panose="020B0604020202020204" pitchFamily="34" charset="0"/>
              </a:rPr>
              <a:t>ASK A QUESTION</a:t>
            </a:r>
          </a:p>
        </p:txBody>
      </p:sp>
      <p:graphicFrame>
        <p:nvGraphicFramePr>
          <p:cNvPr id="3" name="Content Placeholder 2">
            <a:extLst>
              <a:ext uri="{FF2B5EF4-FFF2-40B4-BE49-F238E27FC236}">
                <a16:creationId xmlns:a16="http://schemas.microsoft.com/office/drawing/2014/main" id="{CDBE8A17-9DC0-2758-3F8E-E48F0CE38A51}"/>
              </a:ext>
            </a:extLst>
          </p:cNvPr>
          <p:cNvGraphicFramePr>
            <a:graphicFrameLocks noGrp="1"/>
          </p:cNvGraphicFramePr>
          <p:nvPr>
            <p:ph idx="1"/>
            <p:extLst>
              <p:ext uri="{D42A27DB-BD31-4B8C-83A1-F6EECF244321}">
                <p14:modId xmlns:p14="http://schemas.microsoft.com/office/powerpoint/2010/main" val="2616735454"/>
              </p:ext>
            </p:extLst>
          </p:nvPr>
        </p:nvGraphicFramePr>
        <p:xfrm>
          <a:off x="1434476" y="2079369"/>
          <a:ext cx="8228529" cy="29320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0660" name="Picture 2" descr="C:\Documents and Settings\Owner\Local Settings\Temporary Internet Files\Content.IE5\3EOPBWMS\MC900082279[1].wmf"/>
          <p:cNvPicPr preferRelativeResize="0">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208586" y="1084816"/>
            <a:ext cx="2057131" cy="198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2CD8E89A-E7D7-546F-5A67-C94A49BFA300}"/>
              </a:ext>
            </a:extLst>
          </p:cNvPr>
          <p:cNvSpPr txBox="1"/>
          <p:nvPr/>
        </p:nvSpPr>
        <p:spPr>
          <a:xfrm>
            <a:off x="498967" y="5152297"/>
            <a:ext cx="11194066" cy="1323267"/>
          </a:xfrm>
          <a:prstGeom prst="rect">
            <a:avLst/>
          </a:prstGeom>
          <a:noFill/>
        </p:spPr>
        <p:txBody>
          <a:bodyPr wrap="square">
            <a:spAutoFit/>
          </a:bodyPr>
          <a:lstStyle/>
          <a:p>
            <a:pPr algn="just"/>
            <a:r>
              <a:rPr lang="vi-VN" sz="2000" dirty="0">
                <a:latin typeface="Cambria" panose="02040503050406030204" pitchFamily="18" charset="0"/>
                <a:ea typeface="Cambria" panose="02040503050406030204" pitchFamily="18" charset="0"/>
              </a:rPr>
              <a:t>Example of an open-ended question:</a:t>
            </a:r>
            <a:endParaRPr lang="en-US" sz="2000" dirty="0">
              <a:latin typeface="Cambria" panose="02040503050406030204" pitchFamily="18" charset="0"/>
              <a:ea typeface="Cambria" panose="02040503050406030204" pitchFamily="18" charset="0"/>
            </a:endParaRPr>
          </a:p>
          <a:p>
            <a:pPr marL="285721" indent="-285721" algn="just">
              <a:buFont typeface="Arial" panose="020B0604020202020204" pitchFamily="34" charset="0"/>
              <a:buChar char="•"/>
            </a:pPr>
            <a:r>
              <a:rPr lang="vi-VN" sz="2000" dirty="0">
                <a:latin typeface="Cambria" panose="02040503050406030204" pitchFamily="18" charset="0"/>
                <a:ea typeface="Cambria" panose="02040503050406030204" pitchFamily="18" charset="0"/>
              </a:rPr>
              <a:t>In your opinion, what is the biggest environmental risk facing our industry in the next five years?</a:t>
            </a:r>
            <a:endParaRPr lang="en-US" sz="2000" dirty="0">
              <a:latin typeface="Cambria" panose="02040503050406030204" pitchFamily="18" charset="0"/>
              <a:ea typeface="Cambria" panose="02040503050406030204" pitchFamily="18" charset="0"/>
            </a:endParaRPr>
          </a:p>
          <a:p>
            <a:pPr marL="285721" indent="-285721" algn="just">
              <a:buFont typeface="Arial" panose="020B0604020202020204" pitchFamily="34" charset="0"/>
              <a:buChar char="•"/>
            </a:pPr>
            <a:r>
              <a:rPr lang="vi-VN" sz="2000" dirty="0">
                <a:latin typeface="Cambria" panose="02040503050406030204" pitchFamily="18" charset="0"/>
                <a:ea typeface="Cambria" panose="02040503050406030204" pitchFamily="18" charset="0"/>
              </a:rPr>
              <a:t>How can our company's social initiatives create real value for the community, rather than just being charitable activities?</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5612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3724" y="1100322"/>
            <a:ext cx="8487695" cy="555291"/>
          </a:xfrm>
        </p:spPr>
        <p:txBody>
          <a:bodyPr>
            <a:normAutofit/>
          </a:bodyPr>
          <a:lstStyle/>
          <a:p>
            <a:pPr eaLnBrk="1" hangingPunct="1"/>
            <a:r>
              <a:rPr lang="en-US" altLang="en-US" dirty="0">
                <a:cs typeface="Arial" panose="020B0604020202020204" pitchFamily="34" charset="0"/>
              </a:rPr>
              <a:t>4Ps QUESTIONING PROCESS</a:t>
            </a:r>
          </a:p>
        </p:txBody>
      </p:sp>
      <p:graphicFrame>
        <p:nvGraphicFramePr>
          <p:cNvPr id="3" name="Content Placeholder 2">
            <a:extLst>
              <a:ext uri="{FF2B5EF4-FFF2-40B4-BE49-F238E27FC236}">
                <a16:creationId xmlns:a16="http://schemas.microsoft.com/office/drawing/2014/main" id="{3B0E6CF5-9AC1-93C4-04F6-E8334D19CFB3}"/>
              </a:ext>
            </a:extLst>
          </p:cNvPr>
          <p:cNvGraphicFramePr>
            <a:graphicFrameLocks noGrp="1"/>
          </p:cNvGraphicFramePr>
          <p:nvPr>
            <p:ph idx="1"/>
            <p:extLst>
              <p:ext uri="{D42A27DB-BD31-4B8C-83A1-F6EECF244321}">
                <p14:modId xmlns:p14="http://schemas.microsoft.com/office/powerpoint/2010/main" val="3302722709"/>
              </p:ext>
            </p:extLst>
          </p:nvPr>
        </p:nvGraphicFramePr>
        <p:xfrm>
          <a:off x="1341619" y="2108576"/>
          <a:ext cx="9909116" cy="44689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49593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7512" y="1148695"/>
            <a:ext cx="8487695" cy="555291"/>
          </a:xfrm>
        </p:spPr>
        <p:txBody>
          <a:bodyPr>
            <a:noAutofit/>
          </a:bodyPr>
          <a:lstStyle/>
          <a:p>
            <a:pPr eaLnBrk="1" hangingPunct="1"/>
            <a:r>
              <a:rPr lang="en-US" altLang="en-US" sz="3600" dirty="0">
                <a:cs typeface="Arial" panose="020B0604020202020204" pitchFamily="34" charset="0"/>
              </a:rPr>
              <a:t>QUESTION RESPONSE PROCESS</a:t>
            </a:r>
          </a:p>
        </p:txBody>
      </p:sp>
      <p:graphicFrame>
        <p:nvGraphicFramePr>
          <p:cNvPr id="3" name="Content Placeholder 2">
            <a:extLst>
              <a:ext uri="{FF2B5EF4-FFF2-40B4-BE49-F238E27FC236}">
                <a16:creationId xmlns:a16="http://schemas.microsoft.com/office/drawing/2014/main" id="{E2588059-9FDE-BCB0-FBB7-2F9E0A1C3BE7}"/>
              </a:ext>
            </a:extLst>
          </p:cNvPr>
          <p:cNvGraphicFramePr>
            <a:graphicFrameLocks noGrp="1"/>
          </p:cNvGraphicFramePr>
          <p:nvPr>
            <p:ph idx="1"/>
            <p:extLst>
              <p:ext uri="{D42A27DB-BD31-4B8C-83A1-F6EECF244321}">
                <p14:modId xmlns:p14="http://schemas.microsoft.com/office/powerpoint/2010/main" val="1295511117"/>
              </p:ext>
            </p:extLst>
          </p:nvPr>
        </p:nvGraphicFramePr>
        <p:xfrm>
          <a:off x="796631" y="1544595"/>
          <a:ext cx="10557169" cy="51768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099897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2" name="Rectangle 4"/>
          <p:cNvSpPr>
            <a:spLocks noGrp="1" noChangeArrowheads="1"/>
          </p:cNvSpPr>
          <p:nvPr>
            <p:ph type="title"/>
          </p:nvPr>
        </p:nvSpPr>
        <p:spPr>
          <a:xfrm>
            <a:off x="325747" y="1381338"/>
            <a:ext cx="10303146" cy="555291"/>
          </a:xfrm>
        </p:spPr>
        <p:txBody>
          <a:bodyPr>
            <a:noAutofit/>
          </a:bodyPr>
          <a:lstStyle/>
          <a:p>
            <a:pPr eaLnBrk="1" hangingPunct="1"/>
            <a:r>
              <a:rPr lang="en-US" altLang="en-US" dirty="0">
                <a:cs typeface="Arial" panose="020B0604020202020204" pitchFamily="34" charset="0"/>
              </a:rPr>
              <a:t>WHEN ASKING OR ANSWERING QUESTIONS, YOU SHOULD NOT…</a:t>
            </a:r>
          </a:p>
        </p:txBody>
      </p:sp>
      <p:sp>
        <p:nvSpPr>
          <p:cNvPr id="51203" name="Rectangle 5"/>
          <p:cNvSpPr>
            <a:spLocks noGrp="1" noChangeArrowheads="1"/>
          </p:cNvSpPr>
          <p:nvPr>
            <p:ph idx="1"/>
          </p:nvPr>
        </p:nvSpPr>
        <p:spPr>
          <a:xfrm>
            <a:off x="1363056" y="2334681"/>
            <a:ext cx="8228529" cy="3546013"/>
          </a:xfrm>
        </p:spPr>
        <p:txBody>
          <a:bodyPr>
            <a:normAutofit/>
          </a:bodyPr>
          <a:lstStyle/>
          <a:p>
            <a:pPr marL="285721" indent="-28572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argue</a:t>
            </a:r>
            <a:endParaRPr lang="en-US" altLang="en-US" sz="2000" dirty="0">
              <a:latin typeface="Cambria" panose="02040503050406030204" pitchFamily="18" charset="0"/>
              <a:cs typeface="Arial" panose="020B0604020202020204" pitchFamily="34" charset="0"/>
            </a:endParaRPr>
          </a:p>
          <a:p>
            <a:pPr marL="285721" indent="-28572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allow someone to dominate others</a:t>
            </a:r>
            <a:endParaRPr lang="en-US" altLang="en-US" sz="2000" dirty="0">
              <a:latin typeface="Cambria" panose="02040503050406030204" pitchFamily="18" charset="0"/>
              <a:cs typeface="Arial" panose="020B0604020202020204" pitchFamily="34" charset="0"/>
            </a:endParaRPr>
          </a:p>
          <a:p>
            <a:pPr marL="285721" indent="-28572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use a </a:t>
            </a:r>
            <a:r>
              <a:rPr lang="en-US" altLang="en-US" sz="2000" dirty="0">
                <a:latin typeface="Cambria" panose="02040503050406030204" pitchFamily="18" charset="0"/>
                <a:cs typeface="Arial" panose="020B0604020202020204" pitchFamily="34" charset="0"/>
              </a:rPr>
              <a:t>condescending </a:t>
            </a:r>
            <a:r>
              <a:rPr lang="en-US" altLang="en-US" sz="2000" dirty="0" err="1">
                <a:latin typeface="Cambria" panose="02040503050406030204" pitchFamily="18" charset="0"/>
                <a:cs typeface="Arial" panose="020B0604020202020204" pitchFamily="34" charset="0"/>
              </a:rPr>
              <a:t>tone and </a:t>
            </a:r>
            <a:r>
              <a:rPr lang="en-US" altLang="en-US" sz="2000" dirty="0">
                <a:latin typeface="Cambria" panose="02040503050406030204" pitchFamily="18" charset="0"/>
                <a:cs typeface="Arial" panose="020B0604020202020204" pitchFamily="34" charset="0"/>
              </a:rPr>
              <a:t>criticize </a:t>
            </a:r>
          </a:p>
          <a:p>
            <a:pPr marL="285721" indent="-28572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put someone </a:t>
            </a:r>
            <a:r>
              <a:rPr lang="en-US" altLang="en-US" sz="2000" dirty="0">
                <a:latin typeface="Cambria" panose="02040503050406030204" pitchFamily="18" charset="0"/>
                <a:cs typeface="Arial" panose="020B0604020202020204" pitchFamily="34" charset="0"/>
              </a:rPr>
              <a:t>on </a:t>
            </a:r>
            <a:r>
              <a:rPr lang="en-US" altLang="en-US" sz="2000" dirty="0" err="1">
                <a:latin typeface="Cambria" panose="02040503050406030204" pitchFamily="18" charset="0"/>
                <a:cs typeface="Arial" panose="020B0604020202020204" pitchFamily="34" charset="0"/>
              </a:rPr>
              <a:t>the </a:t>
            </a:r>
            <a:r>
              <a:rPr lang="en-US" altLang="en-US" sz="2000" dirty="0">
                <a:latin typeface="Cambria" panose="02040503050406030204" pitchFamily="18" charset="0"/>
                <a:cs typeface="Arial" panose="020B0604020202020204" pitchFamily="34" charset="0"/>
              </a:rPr>
              <a:t>spot </a:t>
            </a:r>
          </a:p>
          <a:p>
            <a:pPr marL="285721" indent="-285721">
              <a:lnSpc>
                <a:spcPct val="150000"/>
              </a:lnSpc>
              <a:spcBef>
                <a:spcPts val="600"/>
              </a:spcBef>
              <a:spcAft>
                <a:spcPts val="1200"/>
              </a:spcAft>
            </a:pPr>
            <a:r>
              <a:rPr lang="en-US" altLang="en-US" sz="2000" dirty="0" err="1">
                <a:latin typeface="Cambria" panose="02040503050406030204" pitchFamily="18" charset="0"/>
                <a:cs typeface="Arial" panose="020B0604020202020204" pitchFamily="34" charset="0"/>
              </a:rPr>
              <a:t>make provocative gestures</a:t>
            </a:r>
            <a:endParaRPr lang="en-US" altLang="en-US" sz="2000" dirty="0">
              <a:latin typeface="Cambria" panose="02040503050406030204" pitchFamily="18" charset="0"/>
              <a:cs typeface="Arial" panose="020B0604020202020204" pitchFamily="34" charset="0"/>
            </a:endParaRPr>
          </a:p>
        </p:txBody>
      </p:sp>
      <p:pic>
        <p:nvPicPr>
          <p:cNvPr id="76804" name="Picture 4" descr="C:\Users\Ptue1\AppData\Local\Microsoft\Windows\Temporary Internet Files\Content.IE5\W7ORC44G\MCj0441568000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79407" y="1936629"/>
            <a:ext cx="2915351" cy="282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91118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additive="base">
                                        <p:cTn id="7" dur="500" fill="hold"/>
                                        <p:tgtEl>
                                          <p:spTgt spid="512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3">
                                            <p:txEl>
                                              <p:pRg st="1" end="1"/>
                                            </p:txEl>
                                          </p:spTgt>
                                        </p:tgtEl>
                                        <p:attrNameLst>
                                          <p:attrName>style.visibility</p:attrName>
                                        </p:attrNameLst>
                                      </p:cBhvr>
                                      <p:to>
                                        <p:strVal val="visible"/>
                                      </p:to>
                                    </p:set>
                                    <p:anim calcmode="lin" valueType="num">
                                      <p:cBhvr additive="base">
                                        <p:cTn id="13" dur="500" fill="hold"/>
                                        <p:tgtEl>
                                          <p:spTgt spid="512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03">
                                            <p:txEl>
                                              <p:pRg st="2" end="2"/>
                                            </p:txEl>
                                          </p:spTgt>
                                        </p:tgtEl>
                                        <p:attrNameLst>
                                          <p:attrName>style.visibility</p:attrName>
                                        </p:attrNameLst>
                                      </p:cBhvr>
                                      <p:to>
                                        <p:strVal val="visible"/>
                                      </p:to>
                                    </p:set>
                                    <p:anim calcmode="lin" valueType="num">
                                      <p:cBhvr additive="base">
                                        <p:cTn id="19" dur="500" fill="hold"/>
                                        <p:tgtEl>
                                          <p:spTgt spid="512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03">
                                            <p:txEl>
                                              <p:pRg st="3" end="3"/>
                                            </p:txEl>
                                          </p:spTgt>
                                        </p:tgtEl>
                                        <p:attrNameLst>
                                          <p:attrName>style.visibility</p:attrName>
                                        </p:attrNameLst>
                                      </p:cBhvr>
                                      <p:to>
                                        <p:strVal val="visible"/>
                                      </p:to>
                                    </p:set>
                                    <p:anim calcmode="lin" valueType="num">
                                      <p:cBhvr additive="base">
                                        <p:cTn id="25" dur="500" fill="hold"/>
                                        <p:tgtEl>
                                          <p:spTgt spid="5120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203">
                                            <p:txEl>
                                              <p:pRg st="4" end="4"/>
                                            </p:txEl>
                                          </p:spTgt>
                                        </p:tgtEl>
                                        <p:attrNameLst>
                                          <p:attrName>style.visibility</p:attrName>
                                        </p:attrNameLst>
                                      </p:cBhvr>
                                      <p:to>
                                        <p:strVal val="visible"/>
                                      </p:to>
                                    </p:set>
                                    <p:anim calcmode="lin" valueType="num">
                                      <p:cBhvr additive="base">
                                        <p:cTn id="31" dur="500" fill="hold"/>
                                        <p:tgtEl>
                                          <p:spTgt spid="5120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0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19999" y="1115243"/>
            <a:ext cx="8487695" cy="555291"/>
          </a:xfrm>
        </p:spPr>
        <p:txBody>
          <a:bodyPr>
            <a:normAutofit/>
          </a:bodyPr>
          <a:lstStyle/>
          <a:p>
            <a:r>
              <a:rPr lang="en-US" dirty="0">
                <a:cs typeface="Arial" panose="020B0604020202020204" pitchFamily="34" charset="0"/>
              </a:rPr>
              <a:t>GROUP EXERCISE</a:t>
            </a:r>
            <a:endParaRPr lang="vi-VN" dirty="0">
              <a:cs typeface="Arial" panose="020B0604020202020204" pitchFamily="34" charset="0"/>
            </a:endParaRPr>
          </a:p>
        </p:txBody>
      </p:sp>
      <p:sp>
        <p:nvSpPr>
          <p:cNvPr id="3" name="Content Placeholder 2"/>
          <p:cNvSpPr>
            <a:spLocks noGrp="1"/>
          </p:cNvSpPr>
          <p:nvPr>
            <p:ph idx="1"/>
          </p:nvPr>
        </p:nvSpPr>
        <p:spPr>
          <a:xfrm>
            <a:off x="1852153" y="2071228"/>
            <a:ext cx="8487695" cy="2361892"/>
          </a:xfrm>
        </p:spPr>
        <p:txBody>
          <a:bodyPr>
            <a:noAutofit/>
          </a:bodyPr>
          <a:lstStyle/>
          <a:p>
            <a:pPr>
              <a:lnSpc>
                <a:spcPct val="150000"/>
              </a:lnSpc>
              <a:spcBef>
                <a:spcPts val="600"/>
              </a:spcBef>
              <a:spcAft>
                <a:spcPts val="1200"/>
              </a:spcAft>
            </a:pPr>
            <a:r>
              <a:rPr lang="en-US" dirty="0" err="1">
                <a:latin typeface="Cambria" panose="02040503050406030204" pitchFamily="18" charset="0"/>
              </a:rPr>
              <a:t>Discuss the following situations and practice asking questions</a:t>
            </a:r>
            <a:r>
              <a:rPr lang="en-US" dirty="0">
                <a:latin typeface="Cambria" panose="02040503050406030204" pitchFamily="18" charset="0"/>
              </a:rPr>
              <a:t>.</a:t>
            </a:r>
          </a:p>
          <a:p>
            <a:pPr>
              <a:lnSpc>
                <a:spcPct val="150000"/>
              </a:lnSpc>
              <a:spcBef>
                <a:spcPts val="600"/>
              </a:spcBef>
              <a:spcAft>
                <a:spcPts val="1200"/>
              </a:spcAft>
            </a:pPr>
            <a:r>
              <a:rPr lang="en-US" dirty="0" err="1">
                <a:latin typeface="Cambria" panose="02040503050406030204" pitchFamily="18" charset="0"/>
              </a:rPr>
              <a:t>Time</a:t>
            </a:r>
            <a:r>
              <a:rPr lang="en-US" dirty="0">
                <a:latin typeface="Cambria" panose="02040503050406030204" pitchFamily="18" charset="0"/>
              </a:rPr>
              <a:t>: 15 </a:t>
            </a:r>
            <a:r>
              <a:rPr lang="en-US" dirty="0" err="1">
                <a:latin typeface="Cambria" panose="02040503050406030204" pitchFamily="18" charset="0"/>
              </a:rPr>
              <a:t>minutes</a:t>
            </a:r>
            <a:r>
              <a:rPr lang="en-US" dirty="0">
                <a:latin typeface="Cambria" panose="02040503050406030204" pitchFamily="18" charset="0"/>
              </a:rPr>
              <a:t>.</a:t>
            </a:r>
          </a:p>
          <a:p>
            <a:pPr>
              <a:lnSpc>
                <a:spcPct val="150000"/>
              </a:lnSpc>
              <a:spcBef>
                <a:spcPts val="600"/>
              </a:spcBef>
              <a:spcAft>
                <a:spcPts val="1200"/>
              </a:spcAft>
            </a:pPr>
            <a:r>
              <a:rPr lang="en-US" dirty="0" err="1">
                <a:latin typeface="Cambria" panose="02040503050406030204" pitchFamily="18" charset="0"/>
              </a:rPr>
              <a:t>Presentation</a:t>
            </a:r>
            <a:r>
              <a:rPr lang="en-US" dirty="0">
                <a:latin typeface="Cambria" panose="02040503050406030204" pitchFamily="18" charset="0"/>
              </a:rPr>
              <a:t>: 5 </a:t>
            </a:r>
            <a:r>
              <a:rPr lang="en-US" dirty="0" err="1">
                <a:latin typeface="Cambria" panose="02040503050406030204" pitchFamily="18" charset="0"/>
              </a:rPr>
              <a:t>minutes</a:t>
            </a:r>
            <a:r>
              <a:rPr lang="en-US" dirty="0">
                <a:latin typeface="Cambria" panose="02040503050406030204" pitchFamily="18" charset="0"/>
              </a:rPr>
              <a:t>.</a:t>
            </a:r>
            <a:endParaRPr lang="vi-VN" dirty="0">
              <a:latin typeface="+mj-lt"/>
            </a:endParaRPr>
          </a:p>
        </p:txBody>
      </p:sp>
    </p:spTree>
    <p:extLst>
      <p:ext uri="{BB962C8B-B14F-4D97-AF65-F5344CB8AC3E}">
        <p14:creationId xmlns:p14="http://schemas.microsoft.com/office/powerpoint/2010/main" val="15281096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392DB9C3-438B-EC59-E0A0-B5BDA3BBD11A}"/>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013F74BC-2B3C-4C55-4562-A83A9DF0E769}"/>
              </a:ext>
            </a:extLst>
          </p:cNvPr>
          <p:cNvSpPr>
            <a:spLocks noGrp="1"/>
          </p:cNvSpPr>
          <p:nvPr>
            <p:ph type="body" idx="1"/>
          </p:nvPr>
        </p:nvSpPr>
        <p:spPr/>
        <p:txBody>
          <a:bodyPr>
            <a:normAutofit/>
          </a:bodyPr>
          <a:lstStyle/>
          <a:p>
            <a:pPr algn="ctr">
              <a:lnSpc>
                <a:spcPct val="150000"/>
              </a:lnSpc>
            </a:pPr>
            <a:r>
              <a:rPr lang="vi-VN" sz="4800" b="1" dirty="0">
                <a:latin typeface="Cambria" panose="02040503050406030204" pitchFamily="18" charset="0"/>
                <a:ea typeface="Cambria" panose="02040503050406030204" pitchFamily="18" charset="0"/>
              </a:rPr>
              <a:t>GROUP PRACTICE</a:t>
            </a:r>
            <a:endParaRPr lang="en-US" sz="4800" b="1" dirty="0"/>
          </a:p>
        </p:txBody>
      </p:sp>
    </p:spTree>
    <p:extLst>
      <p:ext uri="{BB962C8B-B14F-4D97-AF65-F5344CB8AC3E}">
        <p14:creationId xmlns:p14="http://schemas.microsoft.com/office/powerpoint/2010/main" val="2691244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16E2B5-B409-1C59-18B9-BB2D3F5B53F8}"/>
              </a:ext>
            </a:extLst>
          </p:cNvPr>
          <p:cNvSpPr>
            <a:spLocks noGrp="1"/>
          </p:cNvSpPr>
          <p:nvPr>
            <p:ph type="title"/>
          </p:nvPr>
        </p:nvSpPr>
        <p:spPr>
          <a:xfrm>
            <a:off x="479854" y="1225260"/>
            <a:ext cx="11469130" cy="719756"/>
          </a:xfrm>
        </p:spPr>
        <p:txBody>
          <a:bodyPr>
            <a:normAutofit fontScale="90000"/>
          </a:bodyPr>
          <a:lstStyle/>
          <a:p>
            <a:r>
              <a:rPr lang="en-US" b="1" dirty="0"/>
              <a:t>PRACTICE: PRESENTING A GREEN FUNDING PROJECT AND M&amp;V RESULTS</a:t>
            </a:r>
          </a:p>
        </p:txBody>
      </p:sp>
      <p:sp>
        <p:nvSpPr>
          <p:cNvPr id="3" name="Content Placeholder 2">
            <a:extLst>
              <a:ext uri="{FF2B5EF4-FFF2-40B4-BE49-F238E27FC236}">
                <a16:creationId xmlns:a16="http://schemas.microsoft.com/office/drawing/2014/main" id="{2EA4F67B-4B8C-17CD-D9EE-297B80177F4B}"/>
              </a:ext>
            </a:extLst>
          </p:cNvPr>
          <p:cNvSpPr>
            <a:spLocks noGrp="1"/>
          </p:cNvSpPr>
          <p:nvPr>
            <p:ph idx="1"/>
          </p:nvPr>
        </p:nvSpPr>
        <p:spPr/>
        <p:txBody>
          <a:bodyPr/>
          <a:lstStyle/>
          <a:p>
            <a:pPr marL="685800" indent="-457200">
              <a:lnSpc>
                <a:spcPct val="150000"/>
              </a:lnSpc>
              <a:buFont typeface="Arial" panose="020B0604020202020204" pitchFamily="34" charset="0"/>
              <a:buChar char="•"/>
            </a:pPr>
            <a:r>
              <a:rPr lang="en-US" sz="3200" dirty="0">
                <a:latin typeface="Cambria" panose="02040503050406030204" pitchFamily="18" charset="0"/>
                <a:ea typeface="Cambria" panose="02040503050406030204" pitchFamily="18" charset="0"/>
              </a:rPr>
              <a:t>Content: </a:t>
            </a:r>
            <a:r>
              <a:rPr lang="en-US" sz="3200" dirty="0" err="1">
                <a:latin typeface="Cambria" panose="02040503050406030204" pitchFamily="18" charset="0"/>
                <a:ea typeface="Cambria" panose="02040503050406030204" pitchFamily="18" charset="0"/>
              </a:rPr>
              <a:t>Apply the skills learned to present a specific business scenario</a:t>
            </a:r>
            <a:r>
              <a:rPr lang="en-US" sz="3200" dirty="0">
                <a:latin typeface="Cambria" panose="02040503050406030204" pitchFamily="18" charset="0"/>
                <a:ea typeface="Cambria" panose="02040503050406030204" pitchFamily="18" charset="0"/>
              </a:rPr>
              <a:t>.</a:t>
            </a:r>
          </a:p>
          <a:p>
            <a:pPr marL="685800" indent="-457200">
              <a:lnSpc>
                <a:spcPct val="150000"/>
              </a:lnSpc>
              <a:buFont typeface="Arial" panose="020B0604020202020204" pitchFamily="34" charset="0"/>
              <a:buChar char="•"/>
            </a:pPr>
            <a:endParaRPr lang="en-US" sz="32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066695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975A15BA-8BBB-71EF-028D-C5B84D20AF6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C49B2A1-CC1E-7925-ADFD-369B4186F73B}"/>
              </a:ext>
            </a:extLst>
          </p:cNvPr>
          <p:cNvSpPr>
            <a:spLocks noGrp="1"/>
          </p:cNvSpPr>
          <p:nvPr>
            <p:ph type="body" idx="1"/>
          </p:nvPr>
        </p:nvSpPr>
        <p:spPr>
          <a:xfrm>
            <a:off x="604630" y="2258625"/>
            <a:ext cx="10982739" cy="4351338"/>
          </a:xfrm>
        </p:spPr>
        <p:txBody>
          <a:bodyPr>
            <a:normAutofit/>
          </a:bodyPr>
          <a:lstStyle/>
          <a:p>
            <a:pPr algn="ctr">
              <a:lnSpc>
                <a:spcPct val="150000"/>
              </a:lnSpc>
            </a:pPr>
            <a:r>
              <a:rPr lang="vi-VN" sz="4400" b="1" dirty="0">
                <a:latin typeface="Cambria" panose="02040503050406030204" pitchFamily="18" charset="0"/>
                <a:ea typeface="Cambria" panose="02040503050406030204" pitchFamily="18" charset="0"/>
              </a:rPr>
              <a:t>PRESENT YOURSELF &amp; GET FEEDBACK FROM INSTRUCTORS AND STUDENTS</a:t>
            </a:r>
            <a:endParaRPr lang="en-US" sz="4400" b="1" dirty="0"/>
          </a:p>
        </p:txBody>
      </p:sp>
    </p:spTree>
    <p:extLst>
      <p:ext uri="{BB962C8B-B14F-4D97-AF65-F5344CB8AC3E}">
        <p14:creationId xmlns:p14="http://schemas.microsoft.com/office/powerpoint/2010/main" val="642679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E92D9-4E22-33E9-2DF4-145AF6A1BF1A}"/>
              </a:ext>
            </a:extLst>
          </p:cNvPr>
          <p:cNvSpPr>
            <a:spLocks noGrp="1"/>
          </p:cNvSpPr>
          <p:nvPr>
            <p:ph type="title"/>
          </p:nvPr>
        </p:nvSpPr>
        <p:spPr>
          <a:xfrm>
            <a:off x="343929" y="1120738"/>
            <a:ext cx="10515600" cy="719756"/>
          </a:xfrm>
        </p:spPr>
        <p:txBody>
          <a:bodyPr>
            <a:normAutofit fontScale="90000"/>
          </a:bodyPr>
          <a:lstStyle/>
          <a:p>
            <a:r>
              <a:rPr lang="en-US" b="1" dirty="0"/>
              <a:t>PRACTICE: INDIVIDUAL TEACHING AND RECEIVING FEEDBACK</a:t>
            </a:r>
          </a:p>
        </p:txBody>
      </p:sp>
      <p:sp>
        <p:nvSpPr>
          <p:cNvPr id="3" name="Content Placeholder 2">
            <a:extLst>
              <a:ext uri="{FF2B5EF4-FFF2-40B4-BE49-F238E27FC236}">
                <a16:creationId xmlns:a16="http://schemas.microsoft.com/office/drawing/2014/main" id="{D8FA78B8-35AD-F63C-EF23-45298A53ED0F}"/>
              </a:ext>
            </a:extLst>
          </p:cNvPr>
          <p:cNvSpPr>
            <a:spLocks noGrp="1"/>
          </p:cNvSpPr>
          <p:nvPr>
            <p:ph idx="1"/>
          </p:nvPr>
        </p:nvSpPr>
        <p:spPr/>
        <p:txBody>
          <a:bodyPr/>
          <a:lstStyle/>
          <a:p>
            <a:pPr marL="685800" indent="-457200">
              <a:buFont typeface="Arial" panose="020B0604020202020204" pitchFamily="34" charset="0"/>
              <a:buChar char="•"/>
            </a:pPr>
            <a:r>
              <a:rPr lang="vi-VN" dirty="0">
                <a:latin typeface="Cambria" panose="02040503050406030204" pitchFamily="18" charset="0"/>
                <a:ea typeface="Cambria" panose="02040503050406030204" pitchFamily="18" charset="0"/>
              </a:rPr>
              <a:t>Content: Guidance on the teaching demonstration process, preparation, requirements, and methods for cross-evaluation and feedback.</a:t>
            </a:r>
            <a:endParaRPr lang="en-US"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596722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6E742D2-2FB1-03A7-562F-2C2BF8159C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EA185DF-CDB1-AC05-5090-A018C03F991F}"/>
              </a:ext>
            </a:extLst>
          </p:cNvPr>
          <p:cNvSpPr>
            <a:spLocks noGrp="1"/>
          </p:cNvSpPr>
          <p:nvPr>
            <p:ph type="title"/>
          </p:nvPr>
        </p:nvSpPr>
        <p:spPr>
          <a:xfrm>
            <a:off x="848336" y="1109596"/>
            <a:ext cx="10495327" cy="901451"/>
          </a:xfrm>
        </p:spPr>
        <p:txBody>
          <a:bodyPr>
            <a:normAutofit fontScale="90000"/>
          </a:bodyPr>
          <a:lstStyle/>
          <a:p>
            <a:pPr lvl="0"/>
            <a:r>
              <a:rPr lang="en-US" dirty="0"/>
              <a:t>SKILLS IN EFFECTIVE PRESENTATION AND COMMUNICATION</a:t>
            </a:r>
          </a:p>
        </p:txBody>
      </p:sp>
      <p:graphicFrame>
        <p:nvGraphicFramePr>
          <p:cNvPr id="2" name="Diagram 1">
            <a:extLst>
              <a:ext uri="{FF2B5EF4-FFF2-40B4-BE49-F238E27FC236}">
                <a16:creationId xmlns:a16="http://schemas.microsoft.com/office/drawing/2014/main" id="{F8F6202E-BB47-CF3C-B834-B74569D90EDE}"/>
              </a:ext>
            </a:extLst>
          </p:cNvPr>
          <p:cNvGraphicFramePr/>
          <p:nvPr>
            <p:extLst>
              <p:ext uri="{D42A27DB-BD31-4B8C-83A1-F6EECF244321}">
                <p14:modId xmlns:p14="http://schemas.microsoft.com/office/powerpoint/2010/main" val="4245417020"/>
              </p:ext>
            </p:extLst>
          </p:nvPr>
        </p:nvGraphicFramePr>
        <p:xfrm>
          <a:off x="1568742" y="2088859"/>
          <a:ext cx="9764786" cy="48362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755621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2B0623DD-B921-FA1B-067B-0D6328BD042C}"/>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21E0CC3-5D85-F2A8-081B-3D619E66F857}"/>
              </a:ext>
            </a:extLst>
          </p:cNvPr>
          <p:cNvSpPr>
            <a:spLocks noGrp="1"/>
          </p:cNvSpPr>
          <p:nvPr>
            <p:ph type="body" idx="1"/>
          </p:nvPr>
        </p:nvSpPr>
        <p:spPr/>
        <p:txBody>
          <a:bodyPr>
            <a:normAutofit/>
          </a:bodyPr>
          <a:lstStyle/>
          <a:p>
            <a:pPr algn="ctr">
              <a:lnSpc>
                <a:spcPct val="150000"/>
              </a:lnSpc>
            </a:pPr>
            <a:r>
              <a:rPr lang="vi-VN" sz="4000" b="1" dirty="0">
                <a:latin typeface="Cambria" panose="02040503050406030204" pitchFamily="18" charset="0"/>
                <a:ea typeface="Cambria" panose="02040503050406030204" pitchFamily="18" charset="0"/>
              </a:rPr>
              <a:t>SKILLS CHECKLIST FOR INTERNAL TRAINERS - INTRODUCTION TO THE EVALUATION FRAMEWORK</a:t>
            </a:r>
            <a:endParaRPr lang="en-US" sz="4000" b="1" dirty="0"/>
          </a:p>
        </p:txBody>
      </p:sp>
    </p:spTree>
    <p:extLst>
      <p:ext uri="{BB962C8B-B14F-4D97-AF65-F5344CB8AC3E}">
        <p14:creationId xmlns:p14="http://schemas.microsoft.com/office/powerpoint/2010/main" val="24363686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92000" y="973883"/>
            <a:ext cx="10515600" cy="719756"/>
          </a:xfrm>
        </p:spPr>
        <p:txBody>
          <a:bodyPr>
            <a:noAutofit/>
          </a:bodyPr>
          <a:lstStyle/>
          <a:p>
            <a:pPr eaLnBrk="1" hangingPunct="1"/>
            <a:r>
              <a:rPr lang="en-US" altLang="en-US" b="1" dirty="0">
                <a:latin typeface="Cambria" panose="02040503050406030204" pitchFamily="18" charset="0"/>
                <a:ea typeface="Cambria" panose="02040503050406030204" pitchFamily="18" charset="0"/>
                <a:cs typeface="Arial" panose="020B0604020202020204" pitchFamily="34" charset="0"/>
              </a:rPr>
              <a:t>THE ROLE OF INSTRUCTORS</a:t>
            </a:r>
          </a:p>
        </p:txBody>
      </p:sp>
      <p:sp>
        <p:nvSpPr>
          <p:cNvPr id="31747" name="Rectangle 3"/>
          <p:cNvSpPr>
            <a:spLocks noGrp="1" noChangeArrowheads="1"/>
          </p:cNvSpPr>
          <p:nvPr>
            <p:ph idx="1"/>
          </p:nvPr>
        </p:nvSpPr>
        <p:spPr>
          <a:xfrm>
            <a:off x="492000" y="1487039"/>
            <a:ext cx="11160001" cy="4319438"/>
          </a:xfrm>
        </p:spPr>
        <p:txBody>
          <a:bodyPr>
            <a:noAutofit/>
          </a:bodyPr>
          <a:lstStyle/>
          <a:p>
            <a:pPr>
              <a:lnSpc>
                <a:spcPct val="150000"/>
              </a:lnSpc>
              <a:spcBef>
                <a:spcPts val="600"/>
              </a:spcBef>
              <a:spcAft>
                <a:spcPts val="1200"/>
              </a:spcAft>
            </a:pPr>
            <a:r>
              <a:rPr lang="en-US" altLang="ja-JP" sz="2400" dirty="0" err="1">
                <a:latin typeface="Cambria" panose="02040503050406030204" pitchFamily="18" charset="0"/>
                <a:ea typeface="Cambria" panose="02040503050406030204" pitchFamily="18" charset="0"/>
                <a:cs typeface="Arial" panose="020B0604020202020204" pitchFamily="34" charset="0"/>
              </a:rPr>
              <a:t>Facilitate the learning process for students </a:t>
            </a:r>
            <a:r>
              <a:rPr lang="en-US" altLang="ja-JP" sz="2400" dirty="0">
                <a:latin typeface="Cambria" panose="02040503050406030204" pitchFamily="18" charset="0"/>
                <a:ea typeface="Cambria" panose="02040503050406030204" pitchFamily="18" charset="0"/>
                <a:cs typeface="Arial" panose="020B0604020202020204" pitchFamily="34" charset="0"/>
              </a:rPr>
              <a:t>through: </a:t>
            </a:r>
          </a:p>
        </p:txBody>
      </p:sp>
      <p:graphicFrame>
        <p:nvGraphicFramePr>
          <p:cNvPr id="8" name="Diagram 7">
            <a:extLst>
              <a:ext uri="{FF2B5EF4-FFF2-40B4-BE49-F238E27FC236}">
                <a16:creationId xmlns:a16="http://schemas.microsoft.com/office/drawing/2014/main" id="{471C4424-E090-CAAE-A06E-386A7950E54E}"/>
              </a:ext>
            </a:extLst>
          </p:cNvPr>
          <p:cNvGraphicFramePr/>
          <p:nvPr>
            <p:extLst>
              <p:ext uri="{D42A27DB-BD31-4B8C-83A1-F6EECF244321}">
                <p14:modId xmlns:p14="http://schemas.microsoft.com/office/powerpoint/2010/main" val="312879336"/>
              </p:ext>
            </p:extLst>
          </p:nvPr>
        </p:nvGraphicFramePr>
        <p:xfrm>
          <a:off x="-1218247" y="2296280"/>
          <a:ext cx="9066619" cy="4319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10" descr="A person standing in front of a blackboard with students sitting at desks&#10;&#10;AI-generated content may be incorrect.">
            <a:extLst>
              <a:ext uri="{FF2B5EF4-FFF2-40B4-BE49-F238E27FC236}">
                <a16:creationId xmlns:a16="http://schemas.microsoft.com/office/drawing/2014/main" id="{0EC5994C-5535-EA58-D781-EF0D23564055}"/>
              </a:ext>
            </a:extLst>
          </p:cNvPr>
          <p:cNvPicPr>
            <a:picLocks noChangeAspect="1"/>
          </p:cNvPicPr>
          <p:nvPr/>
        </p:nvPicPr>
        <p:blipFill>
          <a:blip r:embed="rId8"/>
          <a:stretch>
            <a:fillRect/>
          </a:stretch>
        </p:blipFill>
        <p:spPr>
          <a:xfrm>
            <a:off x="6523730" y="2154768"/>
            <a:ext cx="4219865" cy="4219865"/>
          </a:xfrm>
          <a:prstGeom prst="rect">
            <a:avLst/>
          </a:prstGeom>
        </p:spPr>
      </p:pic>
    </p:spTree>
    <p:extLst>
      <p:ext uri="{BB962C8B-B14F-4D97-AF65-F5344CB8AC3E}">
        <p14:creationId xmlns:p14="http://schemas.microsoft.com/office/powerpoint/2010/main" val="27832772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312000" y="958501"/>
            <a:ext cx="10515600" cy="719756"/>
          </a:xfrm>
        </p:spPr>
        <p:txBody>
          <a:bodyPr>
            <a:noAutofit/>
          </a:bodyPr>
          <a:lstStyle/>
          <a:p>
            <a:pPr eaLnBrk="1" hangingPunct="1"/>
            <a:r>
              <a:rPr lang="en-US" b="1" dirty="0">
                <a:latin typeface="Cambria" panose="02040503050406030204" pitchFamily="18" charset="0"/>
                <a:ea typeface="Cambria" panose="02040503050406030204" pitchFamily="18" charset="0"/>
                <a:cs typeface="Arial" panose="020B0604020202020204" pitchFamily="34" charset="0"/>
              </a:rPr>
              <a:t>SHOWCASE THE IMAGE OF A LECTURER</a:t>
            </a:r>
          </a:p>
        </p:txBody>
      </p:sp>
      <p:sp>
        <p:nvSpPr>
          <p:cNvPr id="22532" name="Rectangle 3"/>
          <p:cNvSpPr>
            <a:spLocks noGrp="1" noChangeArrowheads="1"/>
          </p:cNvSpPr>
          <p:nvPr>
            <p:ph idx="1"/>
          </p:nvPr>
        </p:nvSpPr>
        <p:spPr>
          <a:xfrm>
            <a:off x="719999" y="1454218"/>
            <a:ext cx="11160001" cy="4319438"/>
          </a:xfrm>
        </p:spPr>
        <p:txBody>
          <a:bodyPr>
            <a:noAutofit/>
          </a:bodyPr>
          <a:lstStyle/>
          <a:p>
            <a:pPr>
              <a:lnSpc>
                <a:spcPct val="160000"/>
              </a:lnSpc>
              <a:spcBef>
                <a:spcPts val="600"/>
              </a:spcBef>
              <a:spcAft>
                <a:spcPts val="1200"/>
              </a:spcAft>
            </a:pPr>
            <a:r>
              <a:rPr lang="en-US" sz="2400" dirty="0" err="1">
                <a:latin typeface="Cambria" panose="02040503050406030204" pitchFamily="18" charset="0"/>
                <a:ea typeface="Cambria" panose="02040503050406030204" pitchFamily="18" charset="0"/>
                <a:cs typeface="Arial" panose="020B0604020202020204" pitchFamily="34" charset="0"/>
              </a:rPr>
              <a:t> Showcasing the </a:t>
            </a:r>
            <a:r>
              <a:rPr lang="en-US" sz="2400" dirty="0">
                <a:latin typeface="Cambria" panose="02040503050406030204" pitchFamily="18" charset="0"/>
                <a:ea typeface="Cambria" panose="02040503050406030204" pitchFamily="18" charset="0"/>
                <a:cs typeface="Arial" panose="020B0604020202020204" pitchFamily="34" charset="0"/>
              </a:rPr>
              <a:t>"ME" </a:t>
            </a:r>
            <a:r>
              <a:rPr lang="en-US" sz="2400" dirty="0" err="1">
                <a:latin typeface="Cambria" panose="02040503050406030204" pitchFamily="18" charset="0"/>
                <a:ea typeface="Cambria" panose="02040503050406030204" pitchFamily="18" charset="0"/>
                <a:cs typeface="Arial" panose="020B0604020202020204" pitchFamily="34" charset="0"/>
              </a:rPr>
              <a:t>brand</a:t>
            </a:r>
          </a:p>
          <a:p>
            <a:pPr>
              <a:lnSpc>
                <a:spcPct val="160000"/>
              </a:lnSpc>
              <a:spcBef>
                <a:spcPts val="600"/>
              </a:spcBef>
              <a:spcAft>
                <a:spcPts val="1200"/>
              </a:spcAft>
            </a:pPr>
            <a:r>
              <a:rPr lang="en-US" sz="2400" dirty="0" err="1">
                <a:latin typeface="Cambria" panose="02040503050406030204" pitchFamily="18" charset="0"/>
                <a:ea typeface="Cambria" panose="02040503050406030204" pitchFamily="18" charset="0"/>
                <a:cs typeface="Arial" panose="020B0604020202020204" pitchFamily="34" charset="0"/>
              </a:rPr>
              <a:t> Possess sufficient capabilities:</a:t>
            </a:r>
          </a:p>
          <a:p>
            <a:pPr lvl="1">
              <a:lnSpc>
                <a:spcPct val="160000"/>
              </a:lnSpc>
              <a:spcBef>
                <a:spcPts val="600"/>
              </a:spcBef>
              <a:spcAft>
                <a:spcPts val="1200"/>
              </a:spcAft>
              <a:buFont typeface="Wingdings" pitchFamily="2" charset="2"/>
              <a:buChar char="Ø"/>
            </a:pPr>
            <a:r>
              <a:rPr lang="en-US" dirty="0" err="1">
                <a:latin typeface="Cambria" panose="02040503050406030204" pitchFamily="18" charset="0"/>
                <a:ea typeface="Cambria" panose="02040503050406030204" pitchFamily="18" charset="0"/>
                <a:cs typeface="Arial" panose="020B0604020202020204" pitchFamily="34" charset="0"/>
              </a:rPr>
              <a:t> Prepare</a:t>
            </a:r>
            <a:endParaRPr lang="en-US" dirty="0">
              <a:latin typeface="Cambria" panose="02040503050406030204" pitchFamily="18" charset="0"/>
              <a:ea typeface="Cambria" panose="02040503050406030204" pitchFamily="18" charset="0"/>
              <a:cs typeface="Arial" panose="020B0604020202020204" pitchFamily="34" charset="0"/>
            </a:endParaRPr>
          </a:p>
          <a:p>
            <a:pPr lvl="1">
              <a:lnSpc>
                <a:spcPct val="160000"/>
              </a:lnSpc>
              <a:spcBef>
                <a:spcPts val="600"/>
              </a:spcBef>
              <a:spcAft>
                <a:spcPts val="1200"/>
              </a:spcAft>
              <a:buFont typeface="Wingdings" pitchFamily="2" charset="2"/>
              <a:buChar char="Ø"/>
            </a:pPr>
            <a:r>
              <a:rPr lang="en-US" dirty="0" err="1">
                <a:latin typeface="Cambria" panose="02040503050406030204" pitchFamily="18" charset="0"/>
                <a:ea typeface="Cambria" panose="02040503050406030204" pitchFamily="18" charset="0"/>
                <a:cs typeface="Arial" panose="020B0604020202020204" pitchFamily="34" charset="0"/>
              </a:rPr>
              <a:t> execute</a:t>
            </a:r>
            <a:endParaRPr lang="en-US" dirty="0">
              <a:latin typeface="Cambria" panose="02040503050406030204" pitchFamily="18" charset="0"/>
              <a:ea typeface="Cambria" panose="02040503050406030204" pitchFamily="18" charset="0"/>
              <a:cs typeface="Arial" panose="020B0604020202020204" pitchFamily="34" charset="0"/>
            </a:endParaRPr>
          </a:p>
          <a:p>
            <a:pPr lvl="1">
              <a:lnSpc>
                <a:spcPct val="160000"/>
              </a:lnSpc>
              <a:spcBef>
                <a:spcPts val="600"/>
              </a:spcBef>
              <a:spcAft>
                <a:spcPts val="1200"/>
              </a:spcAft>
              <a:buFont typeface="Wingdings" pitchFamily="2" charset="2"/>
              <a:buChar char="Ø"/>
            </a:pPr>
            <a:r>
              <a:rPr lang="en-US" dirty="0" err="1">
                <a:latin typeface="Cambria" panose="02040503050406030204" pitchFamily="18" charset="0"/>
                <a:ea typeface="Cambria" panose="02040503050406030204" pitchFamily="18" charset="0"/>
                <a:cs typeface="Arial" panose="020B0604020202020204" pitchFamily="34" charset="0"/>
              </a:rPr>
              <a:t> review and evaluate</a:t>
            </a:r>
            <a:endParaRPr lang="en-US" dirty="0">
              <a:latin typeface="Cambria" panose="02040503050406030204" pitchFamily="18" charset="0"/>
              <a:ea typeface="Cambria" panose="02040503050406030204" pitchFamily="18" charset="0"/>
              <a:cs typeface="Arial" panose="020B0604020202020204" pitchFamily="34" charset="0"/>
            </a:endParaRPr>
          </a:p>
          <a:p>
            <a:pPr lvl="1">
              <a:lnSpc>
                <a:spcPct val="160000"/>
              </a:lnSpc>
              <a:spcBef>
                <a:spcPts val="600"/>
              </a:spcBef>
              <a:spcAft>
                <a:spcPts val="1200"/>
              </a:spcAft>
              <a:buFont typeface="Wingdings" pitchFamily="2" charset="2"/>
              <a:buChar char="Ø"/>
            </a:pPr>
            <a:r>
              <a:rPr lang="en-US" dirty="0" err="1">
                <a:latin typeface="Cambria" panose="02040503050406030204" pitchFamily="18" charset="0"/>
                <a:ea typeface="Cambria" panose="02040503050406030204" pitchFamily="18" charset="0"/>
                <a:cs typeface="Arial" panose="020B0604020202020204" pitchFamily="34" charset="0"/>
              </a:rPr>
              <a:t> report</a:t>
            </a:r>
            <a:r>
              <a:rPr lang="en-US" dirty="0">
                <a:latin typeface="Cambria" panose="02040503050406030204" pitchFamily="18" charset="0"/>
                <a:ea typeface="Cambria" panose="02040503050406030204" pitchFamily="18" charset="0"/>
                <a:cs typeface="Arial" panose="020B0604020202020204" pitchFamily="34" charset="0"/>
              </a:rPr>
              <a:t> 1 </a:t>
            </a:r>
            <a:r>
              <a:rPr lang="en-US" dirty="0" err="1">
                <a:latin typeface="Cambria" panose="02040503050406030204" pitchFamily="18" charset="0"/>
                <a:ea typeface="Cambria" panose="02040503050406030204" pitchFamily="18" charset="0"/>
                <a:cs typeface="Arial" panose="020B0604020202020204" pitchFamily="34" charset="0"/>
              </a:rPr>
              <a:t>course</a:t>
            </a:r>
            <a:endParaRPr lang="en-US" dirty="0">
              <a:latin typeface="Cambria" panose="02040503050406030204" pitchFamily="18" charset="0"/>
              <a:ea typeface="Cambria" panose="02040503050406030204" pitchFamily="18" charset="0"/>
              <a:cs typeface="Arial" panose="020B0604020202020204" pitchFamily="34" charset="0"/>
            </a:endParaRPr>
          </a:p>
          <a:p>
            <a:pPr eaLnBrk="1" hangingPunct="1">
              <a:buFontTx/>
              <a:buNone/>
            </a:pPr>
            <a:endParaRPr lang="en-US" sz="2400" dirty="0">
              <a:latin typeface="Cambria" panose="02040503050406030204" pitchFamily="18" charset="0"/>
              <a:ea typeface="Cambria" panose="02040503050406030204" pitchFamily="18" charset="0"/>
            </a:endParaRPr>
          </a:p>
          <a:p>
            <a:pPr eaLnBrk="1" hangingPunct="1"/>
            <a:endParaRPr lang="en-US" sz="2400" dirty="0">
              <a:latin typeface="Cambria" panose="02040503050406030204" pitchFamily="18" charset="0"/>
              <a:ea typeface="Cambria" panose="02040503050406030204" pitchFamily="18" charset="0"/>
            </a:endParaRPr>
          </a:p>
        </p:txBody>
      </p:sp>
      <p:pic>
        <p:nvPicPr>
          <p:cNvPr id="5" name="Picture 4">
            <a:extLst>
              <a:ext uri="{FF2B5EF4-FFF2-40B4-BE49-F238E27FC236}">
                <a16:creationId xmlns:a16="http://schemas.microsoft.com/office/drawing/2014/main" id="{6322C1B5-DD7D-83DB-98A7-83CFAEE5FBED}"/>
              </a:ext>
            </a:extLst>
          </p:cNvPr>
          <p:cNvPicPr>
            <a:picLocks noChangeAspect="1"/>
          </p:cNvPicPr>
          <p:nvPr/>
        </p:nvPicPr>
        <p:blipFill>
          <a:blip r:embed="rId2"/>
          <a:stretch>
            <a:fillRect/>
          </a:stretch>
        </p:blipFill>
        <p:spPr>
          <a:xfrm>
            <a:off x="5739948" y="1678257"/>
            <a:ext cx="5333306" cy="5333306"/>
          </a:xfrm>
          <a:prstGeom prst="rect">
            <a:avLst/>
          </a:prstGeom>
        </p:spPr>
      </p:pic>
    </p:spTree>
    <p:extLst>
      <p:ext uri="{BB962C8B-B14F-4D97-AF65-F5344CB8AC3E}">
        <p14:creationId xmlns:p14="http://schemas.microsoft.com/office/powerpoint/2010/main" val="120157695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a:xfrm>
            <a:off x="304700" y="1052434"/>
            <a:ext cx="10515600" cy="719756"/>
          </a:xfrm>
        </p:spPr>
        <p:txBody>
          <a:bodyPr>
            <a:noAutofit/>
          </a:bodyPr>
          <a:lstStyle/>
          <a:p>
            <a:pPr eaLnBrk="1" hangingPunct="1"/>
            <a:r>
              <a:rPr lang="en-US" b="1" dirty="0">
                <a:latin typeface="Cambria" panose="02040503050406030204" pitchFamily="18" charset="0"/>
                <a:ea typeface="Cambria" panose="02040503050406030204" pitchFamily="18" charset="0"/>
                <a:cs typeface="Arial" panose="020B0604020202020204" pitchFamily="34" charset="0"/>
              </a:rPr>
              <a:t>THE CAPABILITIES OF A TEACHER</a:t>
            </a:r>
          </a:p>
        </p:txBody>
      </p:sp>
      <p:grpSp>
        <p:nvGrpSpPr>
          <p:cNvPr id="4" name="Group 3">
            <a:extLst>
              <a:ext uri="{FF2B5EF4-FFF2-40B4-BE49-F238E27FC236}">
                <a16:creationId xmlns:a16="http://schemas.microsoft.com/office/drawing/2014/main" id="{E56930B8-639F-1539-0157-41421D9D1EA5}"/>
              </a:ext>
            </a:extLst>
          </p:cNvPr>
          <p:cNvGrpSpPr/>
          <p:nvPr/>
        </p:nvGrpSpPr>
        <p:grpSpPr>
          <a:xfrm>
            <a:off x="5203500" y="1682182"/>
            <a:ext cx="2605086" cy="1529567"/>
            <a:chOff x="5451289" y="1836391"/>
            <a:chExt cx="2010890" cy="1100974"/>
          </a:xfrm>
        </p:grpSpPr>
        <p:sp>
          <p:nvSpPr>
            <p:cNvPr id="23562" name="Oval 11"/>
            <p:cNvSpPr>
              <a:spLocks noChangeArrowheads="1"/>
            </p:cNvSpPr>
            <p:nvPr/>
          </p:nvSpPr>
          <p:spPr bwMode="auto">
            <a:xfrm>
              <a:off x="5451289" y="1836391"/>
              <a:ext cx="2010890" cy="1100974"/>
            </a:xfrm>
            <a:prstGeom prst="ellipse">
              <a:avLst/>
            </a:prstGeom>
            <a:solidFill>
              <a:srgbClr val="FFBE7D"/>
            </a:solidFill>
            <a:ln w="9525">
              <a:solidFill>
                <a:srgbClr val="000000"/>
              </a:solidFill>
              <a:round/>
              <a:headEnd/>
              <a:tailEnd/>
            </a:ln>
          </p:spPr>
          <p:txBody>
            <a:bodyPr/>
            <a:lstStyle/>
            <a:p>
              <a:endParaRPr lang="en-US" dirty="0">
                <a:latin typeface="Cambria" panose="02040503050406030204" pitchFamily="18" charset="0"/>
                <a:ea typeface="Cambria" panose="02040503050406030204" pitchFamily="18" charset="0"/>
              </a:endParaRPr>
            </a:p>
          </p:txBody>
        </p:sp>
        <p:sp>
          <p:nvSpPr>
            <p:cNvPr id="8" name="TextBox 7">
              <a:extLst>
                <a:ext uri="{FF2B5EF4-FFF2-40B4-BE49-F238E27FC236}">
                  <a16:creationId xmlns:a16="http://schemas.microsoft.com/office/drawing/2014/main" id="{F142E9EC-556E-4A2F-BF31-D8D3A02296F0}"/>
                </a:ext>
              </a:extLst>
            </p:cNvPr>
            <p:cNvSpPr txBox="1"/>
            <p:nvPr/>
          </p:nvSpPr>
          <p:spPr>
            <a:xfrm>
              <a:off x="5451289" y="2233009"/>
              <a:ext cx="1936085" cy="287997"/>
            </a:xfrm>
            <a:prstGeom prst="rect">
              <a:avLst/>
            </a:prstGeom>
            <a:noFill/>
          </p:spPr>
          <p:txBody>
            <a:bodyPr wrap="square" rtlCol="0">
              <a:spAutoFit/>
            </a:bodyPr>
            <a:lstStyle/>
            <a:p>
              <a:pPr algn="ctr"/>
              <a:r>
                <a:rPr lang="en-US" sz="2000" dirty="0" err="1">
                  <a:latin typeface="Cambria" panose="02040503050406030204" pitchFamily="18" charset="0"/>
                  <a:ea typeface="Cambria" panose="02040503050406030204" pitchFamily="18" charset="0"/>
                  <a:cs typeface="Arial" panose="020B0604020202020204" pitchFamily="34" charset="0"/>
                </a:rPr>
                <a:t>Attitude/Personality</a:t>
              </a:r>
              <a:endParaRPr lang="en-US" sz="2000" dirty="0">
                <a:latin typeface="Cambria" panose="02040503050406030204" pitchFamily="18" charset="0"/>
                <a:ea typeface="Cambria" panose="02040503050406030204" pitchFamily="18" charset="0"/>
                <a:cs typeface="Arial" panose="020B0604020202020204" pitchFamily="34" charset="0"/>
              </a:endParaRPr>
            </a:p>
          </p:txBody>
        </p:sp>
      </p:grpSp>
      <p:grpSp>
        <p:nvGrpSpPr>
          <p:cNvPr id="7" name="Group 6">
            <a:extLst>
              <a:ext uri="{FF2B5EF4-FFF2-40B4-BE49-F238E27FC236}">
                <a16:creationId xmlns:a16="http://schemas.microsoft.com/office/drawing/2014/main" id="{FB6F9777-7ED0-B6C7-DA75-17A8CB2E693B}"/>
              </a:ext>
            </a:extLst>
          </p:cNvPr>
          <p:cNvGrpSpPr/>
          <p:nvPr/>
        </p:nvGrpSpPr>
        <p:grpSpPr>
          <a:xfrm>
            <a:off x="4324707" y="3282255"/>
            <a:ext cx="4285893" cy="2412798"/>
            <a:chOff x="4826736" y="2971862"/>
            <a:chExt cx="3500004" cy="1680944"/>
          </a:xfrm>
        </p:grpSpPr>
        <p:sp>
          <p:nvSpPr>
            <p:cNvPr id="23566" name="AutoShape 5"/>
            <p:cNvSpPr>
              <a:spLocks noChangeAspect="1" noChangeArrowheads="1"/>
            </p:cNvSpPr>
            <p:nvPr/>
          </p:nvSpPr>
          <p:spPr bwMode="auto">
            <a:xfrm>
              <a:off x="4826736" y="2971862"/>
              <a:ext cx="3500004" cy="1680944"/>
            </a:xfrm>
            <a:prstGeom prst="triangle">
              <a:avLst>
                <a:gd name="adj" fmla="val 50000"/>
              </a:avLst>
            </a:prstGeom>
            <a:solidFill>
              <a:srgbClr val="CCCCFF"/>
            </a:solidFill>
            <a:ln w="9525">
              <a:solidFill>
                <a:srgbClr val="000000"/>
              </a:solidFill>
              <a:miter lim="800000"/>
              <a:headEnd/>
              <a:tailEnd/>
            </a:ln>
          </p:spPr>
          <p:txBody>
            <a:bodyPr/>
            <a:lstStyle/>
            <a:p>
              <a:endParaRPr lang="en-US" sz="1050" dirty="0">
                <a:latin typeface="Cambria" panose="02040503050406030204" pitchFamily="18" charset="0"/>
                <a:ea typeface="Cambria" panose="02040503050406030204" pitchFamily="18" charset="0"/>
              </a:endParaRPr>
            </a:p>
          </p:txBody>
        </p:sp>
        <p:sp>
          <p:nvSpPr>
            <p:cNvPr id="9" name="TextBox 8">
              <a:extLst>
                <a:ext uri="{FF2B5EF4-FFF2-40B4-BE49-F238E27FC236}">
                  <a16:creationId xmlns:a16="http://schemas.microsoft.com/office/drawing/2014/main" id="{AE0CE09F-6B04-4E37-BED3-9D5E48F50C3F}"/>
                </a:ext>
              </a:extLst>
            </p:cNvPr>
            <p:cNvSpPr txBox="1"/>
            <p:nvPr/>
          </p:nvSpPr>
          <p:spPr>
            <a:xfrm>
              <a:off x="5544389" y="3974772"/>
              <a:ext cx="2048261" cy="321632"/>
            </a:xfrm>
            <a:prstGeom prst="rect">
              <a:avLst/>
            </a:prstGeom>
            <a:noFill/>
          </p:spPr>
          <p:txBody>
            <a:bodyPr wrap="square" rtlCol="0">
              <a:spAutoFit/>
            </a:bodyPr>
            <a:lstStyle/>
            <a:p>
              <a:pPr algn="ctr"/>
              <a:r>
                <a:rPr lang="en-US" sz="2400" b="1" dirty="0">
                  <a:latin typeface="Cambria" panose="02040503050406030204" pitchFamily="18" charset="0"/>
                  <a:ea typeface="Cambria" panose="02040503050406030204" pitchFamily="18" charset="0"/>
                  <a:cs typeface="Arial" panose="020B0604020202020204" pitchFamily="34" charset="0"/>
                </a:rPr>
                <a:t>COMPETENCIES</a:t>
              </a:r>
            </a:p>
          </p:txBody>
        </p:sp>
      </p:grpSp>
      <p:grpSp>
        <p:nvGrpSpPr>
          <p:cNvPr id="6" name="Group 5">
            <a:extLst>
              <a:ext uri="{FF2B5EF4-FFF2-40B4-BE49-F238E27FC236}">
                <a16:creationId xmlns:a16="http://schemas.microsoft.com/office/drawing/2014/main" id="{5F488D26-1433-CEF3-0675-DC4B2F09A2AB}"/>
              </a:ext>
            </a:extLst>
          </p:cNvPr>
          <p:cNvGrpSpPr/>
          <p:nvPr/>
        </p:nvGrpSpPr>
        <p:grpSpPr>
          <a:xfrm>
            <a:off x="8461350" y="4585962"/>
            <a:ext cx="2605085" cy="1529567"/>
            <a:chOff x="8028768" y="4337365"/>
            <a:chExt cx="2082708" cy="1037269"/>
          </a:xfrm>
        </p:grpSpPr>
        <p:sp>
          <p:nvSpPr>
            <p:cNvPr id="23564" name="Oval 8"/>
            <p:cNvSpPr>
              <a:spLocks noChangeArrowheads="1"/>
            </p:cNvSpPr>
            <p:nvPr/>
          </p:nvSpPr>
          <p:spPr bwMode="auto">
            <a:xfrm>
              <a:off x="8028768" y="4337365"/>
              <a:ext cx="2082708" cy="1037269"/>
            </a:xfrm>
            <a:prstGeom prst="ellipse">
              <a:avLst/>
            </a:prstGeom>
            <a:solidFill>
              <a:srgbClr val="D8EBB3"/>
            </a:solidFill>
            <a:ln w="9525">
              <a:solidFill>
                <a:srgbClr val="000000"/>
              </a:solidFill>
              <a:round/>
              <a:headEnd/>
              <a:tailEnd/>
            </a:ln>
          </p:spPr>
          <p:txBody>
            <a:bodyPr/>
            <a:lstStyle/>
            <a:p>
              <a:endParaRPr lang="en-US" dirty="0">
                <a:latin typeface="Cambria" panose="02040503050406030204" pitchFamily="18" charset="0"/>
                <a:ea typeface="Cambria" panose="02040503050406030204" pitchFamily="18" charset="0"/>
              </a:endParaRPr>
            </a:p>
          </p:txBody>
        </p:sp>
        <p:sp>
          <p:nvSpPr>
            <p:cNvPr id="10" name="TextBox 9">
              <a:extLst>
                <a:ext uri="{FF2B5EF4-FFF2-40B4-BE49-F238E27FC236}">
                  <a16:creationId xmlns:a16="http://schemas.microsoft.com/office/drawing/2014/main" id="{F389D2FC-6DE7-4E8B-A65F-6CE8C9CD4937}"/>
                </a:ext>
              </a:extLst>
            </p:cNvPr>
            <p:cNvSpPr txBox="1"/>
            <p:nvPr/>
          </p:nvSpPr>
          <p:spPr>
            <a:xfrm>
              <a:off x="8307800" y="4692927"/>
              <a:ext cx="1705626" cy="396563"/>
            </a:xfrm>
            <a:prstGeom prst="rect">
              <a:avLst/>
            </a:prstGeom>
            <a:noFill/>
          </p:spPr>
          <p:txBody>
            <a:bodyPr wrap="square" rtlCol="0">
              <a:spAutoFit/>
            </a:bodyPr>
            <a:lstStyle/>
            <a:p>
              <a:pPr algn="ctr"/>
              <a:r>
                <a:rPr lang="en-US" sz="3200" dirty="0" err="1">
                  <a:latin typeface="Cambria" panose="02040503050406030204" pitchFamily="18" charset="0"/>
                  <a:ea typeface="Cambria" panose="02040503050406030204" pitchFamily="18" charset="0"/>
                  <a:cs typeface="Arial" panose="020B0604020202020204" pitchFamily="34" charset="0"/>
                </a:rPr>
                <a:t>Knowledge</a:t>
              </a:r>
              <a:endParaRPr lang="en-US" sz="3200" dirty="0">
                <a:latin typeface="Cambria" panose="02040503050406030204" pitchFamily="18" charset="0"/>
                <a:ea typeface="Cambria" panose="02040503050406030204" pitchFamily="18" charset="0"/>
                <a:cs typeface="Arial" panose="020B0604020202020204" pitchFamily="34" charset="0"/>
              </a:endParaRPr>
            </a:p>
          </p:txBody>
        </p:sp>
      </p:grpSp>
      <p:grpSp>
        <p:nvGrpSpPr>
          <p:cNvPr id="5" name="Group 4">
            <a:extLst>
              <a:ext uri="{FF2B5EF4-FFF2-40B4-BE49-F238E27FC236}">
                <a16:creationId xmlns:a16="http://schemas.microsoft.com/office/drawing/2014/main" id="{397FE4F0-4F82-DAF4-3989-207EC871444F}"/>
              </a:ext>
            </a:extLst>
          </p:cNvPr>
          <p:cNvGrpSpPr/>
          <p:nvPr/>
        </p:nvGrpSpPr>
        <p:grpSpPr>
          <a:xfrm>
            <a:off x="1745304" y="4756312"/>
            <a:ext cx="2605086" cy="1529567"/>
            <a:chOff x="2823067" y="4358934"/>
            <a:chExt cx="2144267" cy="1037269"/>
          </a:xfrm>
        </p:grpSpPr>
        <p:sp>
          <p:nvSpPr>
            <p:cNvPr id="23560" name="Oval 14"/>
            <p:cNvSpPr>
              <a:spLocks noChangeArrowheads="1"/>
            </p:cNvSpPr>
            <p:nvPr/>
          </p:nvSpPr>
          <p:spPr bwMode="auto">
            <a:xfrm>
              <a:off x="2823067" y="4358934"/>
              <a:ext cx="2144267" cy="1037269"/>
            </a:xfrm>
            <a:prstGeom prst="ellipse">
              <a:avLst/>
            </a:prstGeom>
            <a:solidFill>
              <a:srgbClr val="FFFFCC"/>
            </a:solidFill>
            <a:ln w="9525">
              <a:solidFill>
                <a:srgbClr val="000000"/>
              </a:solidFill>
              <a:round/>
              <a:headEnd/>
              <a:tailEnd/>
            </a:ln>
          </p:spPr>
          <p:txBody>
            <a:bodyPr/>
            <a:lstStyle/>
            <a:p>
              <a:endParaRPr lang="en-US" dirty="0">
                <a:latin typeface="Cambria" panose="02040503050406030204" pitchFamily="18" charset="0"/>
                <a:ea typeface="Cambria" panose="02040503050406030204" pitchFamily="18" charset="0"/>
              </a:endParaRPr>
            </a:p>
          </p:txBody>
        </p:sp>
        <p:sp>
          <p:nvSpPr>
            <p:cNvPr id="11" name="TextBox 10">
              <a:extLst>
                <a:ext uri="{FF2B5EF4-FFF2-40B4-BE49-F238E27FC236}">
                  <a16:creationId xmlns:a16="http://schemas.microsoft.com/office/drawing/2014/main" id="{852E3CF3-1260-400B-87CA-7C156F0D413B}"/>
                </a:ext>
              </a:extLst>
            </p:cNvPr>
            <p:cNvSpPr txBox="1"/>
            <p:nvPr/>
          </p:nvSpPr>
          <p:spPr>
            <a:xfrm>
              <a:off x="3038814" y="4692927"/>
              <a:ext cx="1837110" cy="396563"/>
            </a:xfrm>
            <a:prstGeom prst="rect">
              <a:avLst/>
            </a:prstGeom>
            <a:noFill/>
          </p:spPr>
          <p:txBody>
            <a:bodyPr wrap="square" rtlCol="0">
              <a:spAutoFit/>
            </a:bodyPr>
            <a:lstStyle/>
            <a:p>
              <a:pPr algn="ctr"/>
              <a:r>
                <a:rPr lang="en-US" sz="3200" dirty="0" err="1">
                  <a:latin typeface="Cambria" panose="02040503050406030204" pitchFamily="18" charset="0"/>
                  <a:ea typeface="Cambria" panose="02040503050406030204" pitchFamily="18" charset="0"/>
                </a:rPr>
                <a:t>Skills</a:t>
              </a:r>
              <a:endParaRPr lang="en-US" sz="3200" dirty="0">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244938394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a:xfrm>
            <a:off x="319216" y="1010605"/>
            <a:ext cx="10515600" cy="719756"/>
          </a:xfrm>
        </p:spPr>
        <p:txBody>
          <a:bodyPr>
            <a:noAutofit/>
          </a:bodyPr>
          <a:lstStyle/>
          <a:p>
            <a:pPr eaLnBrk="1" hangingPunct="1"/>
            <a:r>
              <a:rPr lang="en-US" sz="2800" dirty="0">
                <a:latin typeface="Cambria" panose="02040503050406030204" pitchFamily="18" charset="0"/>
                <a:ea typeface="Cambria" panose="02040503050406030204" pitchFamily="18" charset="0"/>
                <a:cs typeface="Arial" panose="020B0604020202020204" pitchFamily="34" charset="0"/>
              </a:rPr>
              <a:t>INSTRUCTOR COMPETENCY – ATTITUDE/PERSONALITY</a:t>
            </a:r>
          </a:p>
        </p:txBody>
      </p:sp>
      <p:pic>
        <p:nvPicPr>
          <p:cNvPr id="24581" name="Picture 4" descr="j0230876"/>
          <p:cNvPicPr>
            <a:picLocks noGrp="1" noChangeAspect="1" noChangeArrowheads="1"/>
          </p:cNvPicPr>
          <p:nvPr>
            <p:ph idx="1"/>
          </p:nvPr>
        </p:nvPicPr>
        <p:blipFill>
          <a:blip r:embed="rId2"/>
          <a:stretch>
            <a:fillRect/>
          </a:stretch>
        </p:blipFill>
        <p:spPr>
          <a:xfrm>
            <a:off x="3363346" y="1878978"/>
            <a:ext cx="4221643" cy="4244864"/>
          </a:xfrm>
        </p:spPr>
      </p:pic>
    </p:spTree>
    <p:extLst>
      <p:ext uri="{BB962C8B-B14F-4D97-AF65-F5344CB8AC3E}">
        <p14:creationId xmlns:p14="http://schemas.microsoft.com/office/powerpoint/2010/main" val="26798903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a:xfrm>
            <a:off x="405713" y="1041609"/>
            <a:ext cx="10515600" cy="719756"/>
          </a:xfrm>
        </p:spPr>
        <p:txBody>
          <a:bodyPr>
            <a:noAutofit/>
          </a:bodyPr>
          <a:lstStyle/>
          <a:p>
            <a:pPr eaLnBrk="1" hangingPunct="1"/>
            <a:r>
              <a:rPr lang="en-US" dirty="0">
                <a:latin typeface="Cambria" panose="02040503050406030204" pitchFamily="18" charset="0"/>
                <a:ea typeface="Cambria" panose="02040503050406030204" pitchFamily="18" charset="0"/>
                <a:cs typeface="Arial" panose="020B0604020202020204" pitchFamily="34" charset="0"/>
              </a:rPr>
              <a:t>INSTRUCTOR CAPABILITIES – SKILLS</a:t>
            </a:r>
          </a:p>
        </p:txBody>
      </p:sp>
      <p:pic>
        <p:nvPicPr>
          <p:cNvPr id="25605" name="Picture 4" descr="j0199727"/>
          <p:cNvPicPr>
            <a:picLocks noGrp="1" noChangeAspect="1" noChangeArrowheads="1"/>
          </p:cNvPicPr>
          <p:nvPr>
            <p:ph idx="1"/>
          </p:nvPr>
        </p:nvPicPr>
        <p:blipFill>
          <a:blip r:embed="rId2"/>
          <a:stretch>
            <a:fillRect/>
          </a:stretch>
        </p:blipFill>
        <p:spPr>
          <a:xfrm>
            <a:off x="5213546" y="3258776"/>
            <a:ext cx="1764909" cy="1736559"/>
          </a:xfrm>
        </p:spPr>
      </p:pic>
    </p:spTree>
    <p:extLst>
      <p:ext uri="{BB962C8B-B14F-4D97-AF65-F5344CB8AC3E}">
        <p14:creationId xmlns:p14="http://schemas.microsoft.com/office/powerpoint/2010/main" val="21109433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9" name="Picture 4" descr="j0217698"/>
          <p:cNvPicPr>
            <a:picLocks noGrp="1" noChangeAspect="1" noChangeArrowheads="1"/>
          </p:cNvPicPr>
          <p:nvPr>
            <p:ph sz="half" idx="2"/>
          </p:nvPr>
        </p:nvPicPr>
        <p:blipFill>
          <a:blip r:embed="rId2"/>
          <a:srcRect/>
          <a:stretch>
            <a:fillRect/>
          </a:stretch>
        </p:blipFill>
        <p:spPr>
          <a:xfrm>
            <a:off x="4399007" y="2357828"/>
            <a:ext cx="4914628" cy="3686758"/>
          </a:xfrm>
        </p:spPr>
      </p:pic>
      <p:sp>
        <p:nvSpPr>
          <p:cNvPr id="4" name="Rectangle 2">
            <a:extLst>
              <a:ext uri="{FF2B5EF4-FFF2-40B4-BE49-F238E27FC236}">
                <a16:creationId xmlns:a16="http://schemas.microsoft.com/office/drawing/2014/main" id="{86E5C0A4-D6FF-FF76-98B9-B4F923B25CC6}"/>
              </a:ext>
            </a:extLst>
          </p:cNvPr>
          <p:cNvSpPr txBox="1">
            <a:spLocks noChangeArrowheads="1"/>
          </p:cNvSpPr>
          <p:nvPr/>
        </p:nvSpPr>
        <p:spPr>
          <a:xfrm>
            <a:off x="515999" y="1071830"/>
            <a:ext cx="11160001" cy="61192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sz="3200" b="1" dirty="0">
                <a:latin typeface="Cambria" panose="02040503050406030204" pitchFamily="18" charset="0"/>
                <a:ea typeface="Cambria" panose="02040503050406030204" pitchFamily="18" charset="0"/>
                <a:cs typeface="Arial" panose="020B0604020202020204" pitchFamily="34" charset="0"/>
              </a:rPr>
              <a:t>INSTRUCTOR COMPETENCY – KNOWLEDGE</a:t>
            </a:r>
          </a:p>
        </p:txBody>
      </p:sp>
    </p:spTree>
    <p:extLst>
      <p:ext uri="{BB962C8B-B14F-4D97-AF65-F5344CB8AC3E}">
        <p14:creationId xmlns:p14="http://schemas.microsoft.com/office/powerpoint/2010/main" val="647603414"/>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5954" name="Rectangle 8"/>
          <p:cNvSpPr>
            <a:spLocks noGrp="1" noChangeArrowheads="1"/>
          </p:cNvSpPr>
          <p:nvPr>
            <p:ph type="title"/>
          </p:nvPr>
        </p:nvSpPr>
        <p:spPr>
          <a:xfrm>
            <a:off x="319216" y="1044003"/>
            <a:ext cx="10515600" cy="719756"/>
          </a:xfrm>
        </p:spPr>
        <p:txBody>
          <a:bodyPr>
            <a:normAutofit/>
          </a:bodyPr>
          <a:lstStyle/>
          <a:p>
            <a:r>
              <a:rPr lang="en-US" altLang="en-US" dirty="0">
                <a:cs typeface="Arial" panose="020B0604020202020204" pitchFamily="34" charset="0"/>
              </a:rPr>
              <a:t>PURPOSE OF COURSE EVALUATION</a:t>
            </a:r>
          </a:p>
        </p:txBody>
      </p:sp>
      <p:sp>
        <p:nvSpPr>
          <p:cNvPr id="148485" name="Rectangle 5"/>
          <p:cNvSpPr>
            <a:spLocks noGrp="1" noChangeArrowheads="1"/>
          </p:cNvSpPr>
          <p:nvPr>
            <p:ph idx="1"/>
          </p:nvPr>
        </p:nvSpPr>
        <p:spPr>
          <a:xfrm>
            <a:off x="716155" y="2200641"/>
            <a:ext cx="5795856" cy="3085698"/>
          </a:xfrm>
        </p:spPr>
        <p:txBody>
          <a:bodyPr>
            <a:normAutofit fontScale="85000" lnSpcReduction="10000"/>
          </a:bodyPr>
          <a:lstStyle/>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Ensure that the objectives of the lecture are achieved</a:t>
            </a:r>
            <a:r>
              <a:rPr lang="en-US" altLang="en-US" sz="2400" dirty="0">
                <a:latin typeface="Cambria" panose="02040503050406030204" pitchFamily="18" charset="0"/>
              </a:rPr>
              <a:t>.</a:t>
            </a: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To meet the learning needs of the participants</a:t>
            </a:r>
            <a:r>
              <a:rPr lang="en-US" altLang="en-US" sz="2400" dirty="0">
                <a:latin typeface="Cambria" panose="02040503050406030204" pitchFamily="18" charset="0"/>
              </a:rPr>
              <a:t>.</a:t>
            </a: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Adjust </a:t>
            </a:r>
            <a:r>
              <a:rPr lang="en-US" altLang="en-US" sz="2400" dirty="0">
                <a:latin typeface="Cambria" panose="02040503050406030204" pitchFamily="18" charset="0"/>
              </a:rPr>
              <a:t>the content </a:t>
            </a:r>
            <a:r>
              <a:rPr lang="en-US" altLang="en-US" sz="2400" dirty="0" err="1">
                <a:latin typeface="Cambria" panose="02040503050406030204" pitchFamily="18" charset="0"/>
              </a:rPr>
              <a:t>and approach of the instructor on the spot</a:t>
            </a:r>
            <a:r>
              <a:rPr lang="en-US" altLang="en-US" sz="2400" dirty="0">
                <a:latin typeface="Cambria" panose="02040503050406030204" pitchFamily="18" charset="0"/>
              </a:rPr>
              <a:t>.</a:t>
            </a:r>
          </a:p>
        </p:txBody>
      </p:sp>
      <p:pic>
        <p:nvPicPr>
          <p:cNvPr id="125956" name="Picture 9" descr="MPj0431333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4215" y="2200641"/>
            <a:ext cx="4339586" cy="2924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57149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8485">
                                            <p:txEl>
                                              <p:pRg st="0" end="0"/>
                                            </p:txEl>
                                          </p:spTgt>
                                        </p:tgtEl>
                                        <p:attrNameLst>
                                          <p:attrName>style.visibility</p:attrName>
                                        </p:attrNameLst>
                                      </p:cBhvr>
                                      <p:to>
                                        <p:strVal val="visible"/>
                                      </p:to>
                                    </p:set>
                                    <p:anim calcmode="lin" valueType="num">
                                      <p:cBhvr additive="base">
                                        <p:cTn id="7" dur="500" fill="hold"/>
                                        <p:tgtEl>
                                          <p:spTgt spid="14848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848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8485">
                                            <p:txEl>
                                              <p:pRg st="1" end="1"/>
                                            </p:txEl>
                                          </p:spTgt>
                                        </p:tgtEl>
                                        <p:attrNameLst>
                                          <p:attrName>style.visibility</p:attrName>
                                        </p:attrNameLst>
                                      </p:cBhvr>
                                      <p:to>
                                        <p:strVal val="visible"/>
                                      </p:to>
                                    </p:set>
                                    <p:anim calcmode="lin" valueType="num">
                                      <p:cBhvr additive="base">
                                        <p:cTn id="13" dur="500" fill="hold"/>
                                        <p:tgtEl>
                                          <p:spTgt spid="14848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848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8485">
                                            <p:txEl>
                                              <p:pRg st="2" end="2"/>
                                            </p:txEl>
                                          </p:spTgt>
                                        </p:tgtEl>
                                        <p:attrNameLst>
                                          <p:attrName>style.visibility</p:attrName>
                                        </p:attrNameLst>
                                      </p:cBhvr>
                                      <p:to>
                                        <p:strVal val="visible"/>
                                      </p:to>
                                    </p:set>
                                    <p:anim calcmode="lin" valueType="num">
                                      <p:cBhvr additive="base">
                                        <p:cTn id="19" dur="500" fill="hold"/>
                                        <p:tgtEl>
                                          <p:spTgt spid="14848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848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5" grpId="0" build="p"/>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520828" y="1203371"/>
            <a:ext cx="8228529" cy="360316"/>
          </a:xfrm>
        </p:spPr>
        <p:txBody>
          <a:bodyPr>
            <a:noAutofit/>
          </a:bodyPr>
          <a:lstStyle/>
          <a:p>
            <a:pPr eaLnBrk="1" hangingPunct="1"/>
            <a:r>
              <a:rPr lang="en-US" altLang="en-US" b="1" dirty="0">
                <a:cs typeface="Arial" panose="020B0604020202020204" pitchFamily="34" charset="0"/>
              </a:rPr>
              <a:t>WHEN TO EVALUATE?</a:t>
            </a:r>
          </a:p>
        </p:txBody>
      </p:sp>
      <p:sp>
        <p:nvSpPr>
          <p:cNvPr id="75779" name="Rectangle 3"/>
          <p:cNvSpPr>
            <a:spLocks noGrp="1" noChangeArrowheads="1"/>
          </p:cNvSpPr>
          <p:nvPr>
            <p:ph idx="1"/>
          </p:nvPr>
        </p:nvSpPr>
        <p:spPr>
          <a:xfrm>
            <a:off x="1526963" y="2419692"/>
            <a:ext cx="8228529" cy="3546013"/>
          </a:xfrm>
        </p:spPr>
        <p:txBody>
          <a:bodyPr>
            <a:normAutofit/>
          </a:bodyPr>
          <a:lstStyle/>
          <a:p>
            <a:pPr>
              <a:lnSpc>
                <a:spcPct val="150000"/>
              </a:lnSpc>
              <a:spcBef>
                <a:spcPts val="600"/>
              </a:spcBef>
            </a:pPr>
            <a:r>
              <a:rPr lang="en-US" altLang="en-US" sz="2400" dirty="0" err="1">
                <a:latin typeface="Cambria" panose="02040503050406030204" pitchFamily="18" charset="0"/>
                <a:cs typeface="Arial" panose="020B0604020202020204" pitchFamily="34" charset="0"/>
              </a:rPr>
              <a:t>Evaluate during the lecture</a:t>
            </a:r>
            <a:r>
              <a:rPr lang="en-US" altLang="en-US" sz="2400" dirty="0">
                <a:latin typeface="Cambria" panose="02040503050406030204" pitchFamily="18" charset="0"/>
                <a:cs typeface="Arial" panose="020B0604020202020204" pitchFamily="34" charset="0"/>
              </a:rPr>
              <a:t>.</a:t>
            </a:r>
          </a:p>
          <a:p>
            <a:pPr>
              <a:lnSpc>
                <a:spcPct val="150000"/>
              </a:lnSpc>
              <a:spcBef>
                <a:spcPts val="600"/>
              </a:spcBef>
            </a:pPr>
            <a:r>
              <a:rPr lang="en-US" altLang="en-US" sz="2400" dirty="0" err="1">
                <a:latin typeface="Cambria" panose="02040503050406030204" pitchFamily="18" charset="0"/>
                <a:cs typeface="Arial" panose="020B0604020202020204" pitchFamily="34" charset="0"/>
              </a:rPr>
              <a:t>Evaluate at the end of the lecture</a:t>
            </a:r>
            <a:r>
              <a:rPr lang="en-US" altLang="en-US" sz="2400" dirty="0">
                <a:latin typeface="Cambria" panose="02040503050406030204" pitchFamily="18" charset="0"/>
                <a:cs typeface="Arial" panose="020B0604020202020204" pitchFamily="34" charset="0"/>
              </a:rPr>
              <a:t>.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8601" y="1827190"/>
            <a:ext cx="4695949" cy="4146221"/>
          </a:xfrm>
          <a:prstGeom prst="rect">
            <a:avLst/>
          </a:prstGeom>
        </p:spPr>
      </p:pic>
    </p:spTree>
    <p:extLst>
      <p:ext uri="{BB962C8B-B14F-4D97-AF65-F5344CB8AC3E}">
        <p14:creationId xmlns:p14="http://schemas.microsoft.com/office/powerpoint/2010/main" val="2299717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 calcmode="lin" valueType="num">
                                      <p:cBhvr additive="base">
                                        <p:cTn id="7" dur="500" fill="hold"/>
                                        <p:tgtEl>
                                          <p:spTgt spid="757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5779">
                                            <p:txEl>
                                              <p:pRg st="1" end="1"/>
                                            </p:txEl>
                                          </p:spTgt>
                                        </p:tgtEl>
                                        <p:attrNameLst>
                                          <p:attrName>style.visibility</p:attrName>
                                        </p:attrNameLst>
                                      </p:cBhvr>
                                      <p:to>
                                        <p:strVal val="visible"/>
                                      </p:to>
                                    </p:set>
                                    <p:anim calcmode="lin" valueType="num">
                                      <p:cBhvr additive="base">
                                        <p:cTn id="13" dur="500" fill="hold"/>
                                        <p:tgtEl>
                                          <p:spTgt spid="757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577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0050" name="Rectangle 4"/>
          <p:cNvSpPr>
            <a:spLocks noGrp="1" noChangeArrowheads="1"/>
          </p:cNvSpPr>
          <p:nvPr>
            <p:ph type="title"/>
          </p:nvPr>
        </p:nvSpPr>
        <p:spPr>
          <a:xfrm>
            <a:off x="689002" y="850676"/>
            <a:ext cx="10514231" cy="1325390"/>
          </a:xfrm>
        </p:spPr>
        <p:txBody>
          <a:bodyPr>
            <a:normAutofit/>
          </a:bodyPr>
          <a:lstStyle/>
          <a:p>
            <a:pPr eaLnBrk="1" hangingPunct="1"/>
            <a:r>
              <a:rPr lang="en-US" altLang="en-US" dirty="0">
                <a:cs typeface="Arial" panose="020B0604020202020204" pitchFamily="34" charset="0"/>
              </a:rPr>
              <a:t>CONTENT EVALUATION</a:t>
            </a:r>
          </a:p>
        </p:txBody>
      </p:sp>
      <p:sp>
        <p:nvSpPr>
          <p:cNvPr id="150533" name="Rectangle 5"/>
          <p:cNvSpPr>
            <a:spLocks noGrp="1" noChangeArrowheads="1"/>
          </p:cNvSpPr>
          <p:nvPr>
            <p:ph idx="1"/>
          </p:nvPr>
        </p:nvSpPr>
        <p:spPr>
          <a:xfrm>
            <a:off x="2743639" y="2025065"/>
            <a:ext cx="6179360" cy="3546013"/>
          </a:xfrm>
        </p:spPr>
        <p:txBody>
          <a:bodyPr>
            <a:normAutofit/>
          </a:bodyPr>
          <a:lstStyle/>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Lect</a:t>
            </a:r>
            <a:r>
              <a:rPr lang="en-US" altLang="en-US" sz="2400" dirty="0">
                <a:latin typeface="Cambria" panose="02040503050406030204" pitchFamily="18" charset="0"/>
              </a:rPr>
              <a:t>ure </a:t>
            </a:r>
            <a:r>
              <a:rPr lang="en-US" altLang="en-US" sz="2400" dirty="0" err="1">
                <a:latin typeface="Cambria" panose="02040503050406030204" pitchFamily="18" charset="0"/>
              </a:rPr>
              <a:t>Objectives </a:t>
            </a:r>
            <a:endParaRPr lang="vi-VN" altLang="en-US" sz="2400" dirty="0">
              <a:latin typeface="+mj-lt"/>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Lecture</a:t>
            </a:r>
            <a:r>
              <a:rPr lang="en-US" altLang="en-US" sz="2400" dirty="0">
                <a:latin typeface="Cambria" panose="02040503050406030204" pitchFamily="18" charset="0"/>
              </a:rPr>
              <a:t> content</a:t>
            </a: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Approach</a:t>
            </a:r>
            <a:endParaRPr lang="en-US" altLang="en-US" sz="2400" dirty="0">
              <a:latin typeface="Cambria" panose="02040503050406030204" pitchFamily="18" charset="0"/>
            </a:endParaRPr>
          </a:p>
          <a:p>
            <a:pPr marL="342900" indent="-34290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rPr>
              <a:t>Allocated Duration</a:t>
            </a:r>
            <a:endParaRPr lang="en-US" altLang="en-US" sz="2400" dirty="0">
              <a:latin typeface="Cambria" panose="02040503050406030204" pitchFamily="18" charset="0"/>
            </a:endParaRPr>
          </a:p>
        </p:txBody>
      </p:sp>
      <p:pic>
        <p:nvPicPr>
          <p:cNvPr id="130052" name="Picture 6" descr="MCj0434929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7800" y="1848432"/>
            <a:ext cx="3370397" cy="3370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29457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0533">
                                            <p:txEl>
                                              <p:pRg st="0" end="0"/>
                                            </p:txEl>
                                          </p:spTgt>
                                        </p:tgtEl>
                                        <p:attrNameLst>
                                          <p:attrName>style.visibility</p:attrName>
                                        </p:attrNameLst>
                                      </p:cBhvr>
                                      <p:to>
                                        <p:strVal val="visible"/>
                                      </p:to>
                                    </p:set>
                                    <p:anim calcmode="lin" valueType="num">
                                      <p:cBhvr additive="base">
                                        <p:cTn id="7" dur="500" fill="hold"/>
                                        <p:tgtEl>
                                          <p:spTgt spid="15053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053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0533">
                                            <p:txEl>
                                              <p:pRg st="1" end="1"/>
                                            </p:txEl>
                                          </p:spTgt>
                                        </p:tgtEl>
                                        <p:attrNameLst>
                                          <p:attrName>style.visibility</p:attrName>
                                        </p:attrNameLst>
                                      </p:cBhvr>
                                      <p:to>
                                        <p:strVal val="visible"/>
                                      </p:to>
                                    </p:set>
                                    <p:anim calcmode="lin" valueType="num">
                                      <p:cBhvr additive="base">
                                        <p:cTn id="13" dur="500" fill="hold"/>
                                        <p:tgtEl>
                                          <p:spTgt spid="15053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053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0533">
                                            <p:txEl>
                                              <p:pRg st="2" end="2"/>
                                            </p:txEl>
                                          </p:spTgt>
                                        </p:tgtEl>
                                        <p:attrNameLst>
                                          <p:attrName>style.visibility</p:attrName>
                                        </p:attrNameLst>
                                      </p:cBhvr>
                                      <p:to>
                                        <p:strVal val="visible"/>
                                      </p:to>
                                    </p:set>
                                    <p:anim calcmode="lin" valueType="num">
                                      <p:cBhvr additive="base">
                                        <p:cTn id="19" dur="500" fill="hold"/>
                                        <p:tgtEl>
                                          <p:spTgt spid="15053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053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0533">
                                            <p:txEl>
                                              <p:pRg st="3" end="3"/>
                                            </p:txEl>
                                          </p:spTgt>
                                        </p:tgtEl>
                                        <p:attrNameLst>
                                          <p:attrName>style.visibility</p:attrName>
                                        </p:attrNameLst>
                                      </p:cBhvr>
                                      <p:to>
                                        <p:strVal val="visible"/>
                                      </p:to>
                                    </p:set>
                                    <p:anim calcmode="lin" valueType="num">
                                      <p:cBhvr additive="base">
                                        <p:cTn id="25" dur="500" fill="hold"/>
                                        <p:tgtEl>
                                          <p:spTgt spid="15053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053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3"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6769567E-9123-F4B3-7E1A-C6B05F30E196}"/>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0159579-119E-A7F8-8EA1-95EA786DE63F}"/>
              </a:ext>
            </a:extLst>
          </p:cNvPr>
          <p:cNvSpPr>
            <a:spLocks noGrp="1"/>
          </p:cNvSpPr>
          <p:nvPr>
            <p:ph type="body" idx="1"/>
          </p:nvPr>
        </p:nvSpPr>
        <p:spPr/>
        <p:txBody>
          <a:bodyPr>
            <a:normAutofit/>
          </a:bodyPr>
          <a:lstStyle/>
          <a:p>
            <a:pPr algn="ctr">
              <a:lnSpc>
                <a:spcPct val="150000"/>
              </a:lnSpc>
            </a:pPr>
            <a:r>
              <a:rPr lang="en-US" sz="4400" b="1" dirty="0">
                <a:latin typeface="Cambria" panose="02040503050406030204" pitchFamily="18" charset="0"/>
                <a:ea typeface="Cambria" panose="02040503050406030204" pitchFamily="18" charset="0"/>
              </a:rPr>
              <a:t>PRINCIPLES OF EFFECTIVE COMMUNICATION (VERBAL – NON-VERBAL)</a:t>
            </a:r>
            <a:endParaRPr lang="en-US" sz="4400" dirty="0"/>
          </a:p>
        </p:txBody>
      </p:sp>
    </p:spTree>
    <p:extLst>
      <p:ext uri="{BB962C8B-B14F-4D97-AF65-F5344CB8AC3E}">
        <p14:creationId xmlns:p14="http://schemas.microsoft.com/office/powerpoint/2010/main" val="1556380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2098" name="Rectangle 4"/>
          <p:cNvSpPr>
            <a:spLocks noGrp="1" noChangeArrowheads="1"/>
          </p:cNvSpPr>
          <p:nvPr>
            <p:ph type="title"/>
          </p:nvPr>
        </p:nvSpPr>
        <p:spPr>
          <a:xfrm>
            <a:off x="455644" y="1209643"/>
            <a:ext cx="8228529" cy="582875"/>
          </a:xfrm>
        </p:spPr>
        <p:txBody>
          <a:bodyPr>
            <a:noAutofit/>
          </a:bodyPr>
          <a:lstStyle/>
          <a:p>
            <a:pPr eaLnBrk="1" hangingPunct="1"/>
            <a:r>
              <a:rPr lang="en-US" altLang="en-US" b="1" dirty="0">
                <a:cs typeface="Arial" panose="020B0604020202020204" pitchFamily="34" charset="0"/>
              </a:rPr>
              <a:t>AI PARTICIPATION IN EVALUATION</a:t>
            </a:r>
          </a:p>
        </p:txBody>
      </p:sp>
      <p:sp>
        <p:nvSpPr>
          <p:cNvPr id="152581" name="Rectangle 5"/>
          <p:cNvSpPr>
            <a:spLocks noGrp="1" noChangeArrowheads="1"/>
          </p:cNvSpPr>
          <p:nvPr>
            <p:ph idx="1"/>
          </p:nvPr>
        </p:nvSpPr>
        <p:spPr>
          <a:xfrm>
            <a:off x="780450" y="2153010"/>
            <a:ext cx="6299972" cy="3085698"/>
          </a:xfrm>
        </p:spPr>
        <p:txBody>
          <a:bodyPr>
            <a:normAutofit/>
          </a:bodyPr>
          <a:lstStyle/>
          <a:p>
            <a:pPr marL="285750" indent="-28575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ea typeface="Cambria" panose="02040503050406030204" pitchFamily="18" charset="0"/>
                <a:cs typeface="Arial" panose="020B0604020202020204" pitchFamily="34" charset="0"/>
              </a:rPr>
              <a:t>Students evaluate the teaching process of the instructor</a:t>
            </a:r>
            <a:r>
              <a:rPr lang="en-US" altLang="en-US" sz="2400" dirty="0">
                <a:latin typeface="Cambria" panose="02040503050406030204" pitchFamily="18" charset="0"/>
                <a:ea typeface="Cambria" panose="02040503050406030204" pitchFamily="18" charset="0"/>
                <a:cs typeface="Arial" panose="020B0604020202020204" pitchFamily="34" charset="0"/>
              </a:rPr>
              <a:t>.</a:t>
            </a:r>
          </a:p>
          <a:p>
            <a:pPr marL="285750" indent="-28575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ea typeface="Cambria" panose="02040503050406030204" pitchFamily="18" charset="0"/>
                <a:cs typeface="Arial" panose="020B0604020202020204" pitchFamily="34" charset="0"/>
              </a:rPr>
              <a:t>Instructors self-evaluate</a:t>
            </a:r>
            <a:r>
              <a:rPr lang="en-US" altLang="en-US" sz="2400" dirty="0">
                <a:latin typeface="Cambria" panose="02040503050406030204" pitchFamily="18" charset="0"/>
                <a:ea typeface="Cambria" panose="02040503050406030204" pitchFamily="18" charset="0"/>
                <a:cs typeface="Arial" panose="020B0604020202020204" pitchFamily="34" charset="0"/>
              </a:rPr>
              <a:t>.</a:t>
            </a:r>
          </a:p>
          <a:p>
            <a:pPr marL="285750" indent="-285750">
              <a:lnSpc>
                <a:spcPct val="150000"/>
              </a:lnSpc>
              <a:spcBef>
                <a:spcPts val="600"/>
              </a:spcBef>
              <a:spcAft>
                <a:spcPts val="1200"/>
              </a:spcAft>
              <a:buFont typeface="Arial" panose="020B0604020202020204" pitchFamily="34" charset="0"/>
              <a:buChar char="•"/>
            </a:pPr>
            <a:r>
              <a:rPr lang="en-US" altLang="en-US" sz="2400" dirty="0" err="1">
                <a:latin typeface="Cambria" panose="02040503050406030204" pitchFamily="18" charset="0"/>
                <a:ea typeface="Cambria" panose="02040503050406030204" pitchFamily="18" charset="0"/>
                <a:cs typeface="Arial" panose="020B0604020202020204" pitchFamily="34" charset="0"/>
              </a:rPr>
              <a:t>Peer </a:t>
            </a:r>
            <a:r>
              <a:rPr lang="vi-VN" altLang="en-US" sz="2400" dirty="0">
                <a:latin typeface="Cambria" panose="02040503050406030204" pitchFamily="18" charset="0"/>
                <a:ea typeface="Cambria" panose="02040503050406030204" pitchFamily="18" charset="0"/>
                <a:cs typeface="Arial" panose="020B0604020202020204" pitchFamily="34" charset="0"/>
              </a:rPr>
              <a:t>or training organization </a:t>
            </a:r>
            <a:r>
              <a:rPr lang="en-US" altLang="en-US" sz="2400" dirty="0" err="1">
                <a:latin typeface="Cambria" panose="02040503050406030204" pitchFamily="18" charset="0"/>
                <a:ea typeface="Cambria" panose="02040503050406030204" pitchFamily="18" charset="0"/>
                <a:cs typeface="Arial" panose="020B0604020202020204" pitchFamily="34" charset="0"/>
              </a:rPr>
              <a:t>evaluations</a:t>
            </a:r>
            <a:r>
              <a:rPr lang="vi-VN" altLang="en-US" sz="2400" dirty="0">
                <a:latin typeface="Cambria" panose="02040503050406030204" pitchFamily="18" charset="0"/>
                <a:ea typeface="Cambria" panose="02040503050406030204" pitchFamily="18" charset="0"/>
                <a:cs typeface="Arial" panose="020B0604020202020204" pitchFamily="34" charset="0"/>
              </a:rPr>
              <a:t>. </a:t>
            </a:r>
            <a:endParaRPr lang="en-US" altLang="en-US" sz="2400" dirty="0">
              <a:latin typeface="Cambria" panose="02040503050406030204" pitchFamily="18" charset="0"/>
              <a:ea typeface="Cambria" panose="02040503050406030204" pitchFamily="18" charset="0"/>
              <a:cs typeface="Arial" panose="020B0604020202020204" pitchFamily="34" charset="0"/>
            </a:endParaRPr>
          </a:p>
        </p:txBody>
      </p:sp>
      <p:pic>
        <p:nvPicPr>
          <p:cNvPr id="6146" name="Picture 2" descr="Sửa quy định giảng viên trong xác định năng lực đào tạo đại học">
            <a:extLst>
              <a:ext uri="{FF2B5EF4-FFF2-40B4-BE49-F238E27FC236}">
                <a16:creationId xmlns:a16="http://schemas.microsoft.com/office/drawing/2014/main" id="{ADFB9110-6F9F-0A8C-07DE-1380700234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3980" y="792380"/>
            <a:ext cx="4033925" cy="2689283"/>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Trường Đại học Đại Nam">
            <a:extLst>
              <a:ext uri="{FF2B5EF4-FFF2-40B4-BE49-F238E27FC236}">
                <a16:creationId xmlns:a16="http://schemas.microsoft.com/office/drawing/2014/main" id="{CD3F5F8F-DD84-CE49-9DE3-AD532FD6E3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3980" y="3842155"/>
            <a:ext cx="3978578" cy="2553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7023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2581">
                                            <p:txEl>
                                              <p:pRg st="0" end="0"/>
                                            </p:txEl>
                                          </p:spTgt>
                                        </p:tgtEl>
                                        <p:attrNameLst>
                                          <p:attrName>style.visibility</p:attrName>
                                        </p:attrNameLst>
                                      </p:cBhvr>
                                      <p:to>
                                        <p:strVal val="visible"/>
                                      </p:to>
                                    </p:set>
                                    <p:anim calcmode="lin" valueType="num">
                                      <p:cBhvr additive="base">
                                        <p:cTn id="7" dur="500" fill="hold"/>
                                        <p:tgtEl>
                                          <p:spTgt spid="1525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25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2581">
                                            <p:txEl>
                                              <p:pRg st="1" end="1"/>
                                            </p:txEl>
                                          </p:spTgt>
                                        </p:tgtEl>
                                        <p:attrNameLst>
                                          <p:attrName>style.visibility</p:attrName>
                                        </p:attrNameLst>
                                      </p:cBhvr>
                                      <p:to>
                                        <p:strVal val="visible"/>
                                      </p:to>
                                    </p:set>
                                    <p:anim calcmode="lin" valueType="num">
                                      <p:cBhvr additive="base">
                                        <p:cTn id="13" dur="500" fill="hold"/>
                                        <p:tgtEl>
                                          <p:spTgt spid="15258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25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2581">
                                            <p:txEl>
                                              <p:pRg st="2" end="2"/>
                                            </p:txEl>
                                          </p:spTgt>
                                        </p:tgtEl>
                                        <p:attrNameLst>
                                          <p:attrName>style.visibility</p:attrName>
                                        </p:attrNameLst>
                                      </p:cBhvr>
                                      <p:to>
                                        <p:strVal val="visible"/>
                                      </p:to>
                                    </p:set>
                                    <p:anim calcmode="lin" valueType="num">
                                      <p:cBhvr additive="base">
                                        <p:cTn id="19" dur="500" fill="hold"/>
                                        <p:tgtEl>
                                          <p:spTgt spid="15258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258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1"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368643" y="1059811"/>
            <a:ext cx="10515600" cy="719756"/>
          </a:xfrm>
        </p:spPr>
        <p:txBody>
          <a:bodyPr>
            <a:normAutofit/>
          </a:bodyPr>
          <a:lstStyle/>
          <a:p>
            <a:pPr eaLnBrk="1" hangingPunct="1"/>
            <a:r>
              <a:rPr lang="en-US" altLang="en-US" sz="2800" dirty="0">
                <a:cs typeface="Arial" panose="020B0604020202020204" pitchFamily="34" charset="0"/>
              </a:rPr>
              <a:t>ASSESSMENT FORMS</a:t>
            </a:r>
          </a:p>
        </p:txBody>
      </p:sp>
      <p:sp>
        <p:nvSpPr>
          <p:cNvPr id="78851" name="Rectangle 3"/>
          <p:cNvSpPr>
            <a:spLocks noGrp="1" noChangeArrowheads="1"/>
          </p:cNvSpPr>
          <p:nvPr>
            <p:ph idx="1"/>
          </p:nvPr>
        </p:nvSpPr>
        <p:spPr>
          <a:xfrm>
            <a:off x="1197467" y="1846992"/>
            <a:ext cx="7968506" cy="4342834"/>
          </a:xfrm>
        </p:spPr>
        <p:txBody>
          <a:bodyPr>
            <a:normAutofit/>
          </a:bodyPr>
          <a:lstStyle/>
          <a:p>
            <a:pPr>
              <a:lnSpc>
                <a:spcPct val="150000"/>
              </a:lnSpc>
              <a:spcBef>
                <a:spcPts val="600"/>
              </a:spcBef>
              <a:spcAft>
                <a:spcPts val="1200"/>
              </a:spcAft>
            </a:pPr>
            <a:r>
              <a:rPr lang="en-US" altLang="en-US" sz="2000" dirty="0">
                <a:latin typeface="Cambria" panose="02040503050406030204" pitchFamily="18" charset="0"/>
                <a:cs typeface="Arial" panose="020B0604020202020204" pitchFamily="34" charset="0"/>
              </a:rPr>
              <a:t>1. </a:t>
            </a:r>
            <a:r>
              <a:rPr lang="en-US" altLang="ja-JP" sz="2000" dirty="0" err="1">
                <a:latin typeface="Cambria" panose="02040503050406030204" pitchFamily="18" charset="0"/>
                <a:ea typeface="MS PGothic" panose="020B0600070205080204" pitchFamily="34" charset="-128"/>
                <a:cs typeface="Arial" panose="020B0604020202020204" pitchFamily="34" charset="0"/>
              </a:rPr>
              <a:t>Formal</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p>
          <a:p>
            <a:pPr lvl="1">
              <a:lnSpc>
                <a:spcPct val="150000"/>
              </a:lnSpc>
              <a:spcBef>
                <a:spcPts val="600"/>
              </a:spcBef>
              <a:spcAft>
                <a:spcPts val="1200"/>
              </a:spcAft>
            </a:pPr>
            <a:r>
              <a:rPr lang="en-US" altLang="ja-JP" sz="2000" dirty="0" err="1">
                <a:latin typeface="Cambria" panose="02040503050406030204" pitchFamily="18" charset="0"/>
                <a:ea typeface="MS PGothic" panose="020B0600070205080204" pitchFamily="34" charset="-128"/>
                <a:cs typeface="Arial" panose="020B0604020202020204" pitchFamily="34" charset="0"/>
              </a:rPr>
              <a:t>Evaluation forms</a:t>
            </a:r>
            <a:endParaRPr lang="en-US" altLang="ja-JP" sz="2000" dirty="0">
              <a:latin typeface="Cambria" panose="02040503050406030204" pitchFamily="18" charset="0"/>
              <a:ea typeface="MS PGothic" panose="020B0600070205080204" pitchFamily="34" charset="-128"/>
              <a:cs typeface="Arial" panose="020B0604020202020204" pitchFamily="34" charset="0"/>
            </a:endParaRPr>
          </a:p>
          <a:p>
            <a:pPr>
              <a:lnSpc>
                <a:spcPct val="150000"/>
              </a:lnSpc>
              <a:spcBef>
                <a:spcPts val="600"/>
              </a:spcBef>
              <a:spcAft>
                <a:spcPts val="1200"/>
              </a:spcAft>
            </a:pPr>
            <a:r>
              <a:rPr lang="en-US" altLang="en-US" sz="2000" dirty="0">
                <a:latin typeface="Cambria" panose="02040503050406030204" pitchFamily="18" charset="0"/>
                <a:cs typeface="Arial" panose="020B0604020202020204" pitchFamily="34" charset="0"/>
              </a:rPr>
              <a:t>2. </a:t>
            </a:r>
            <a:r>
              <a:rPr lang="en-US" altLang="ja-JP" sz="2000" dirty="0" err="1">
                <a:latin typeface="Cambria" panose="02040503050406030204" pitchFamily="18" charset="0"/>
                <a:ea typeface="MS PGothic" panose="020B0600070205080204" pitchFamily="34" charset="-128"/>
                <a:cs typeface="Arial" panose="020B0604020202020204" pitchFamily="34" charset="0"/>
              </a:rPr>
              <a:t>Informal</a:t>
            </a:r>
            <a:r>
              <a:rPr lang="en-US" altLang="ja-JP" sz="2000" dirty="0">
                <a:latin typeface="Cambria" panose="02040503050406030204" pitchFamily="18" charset="0"/>
                <a:ea typeface="MS PGothic" panose="020B0600070205080204" pitchFamily="34" charset="-128"/>
                <a:cs typeface="Arial" panose="020B0604020202020204" pitchFamily="34" charset="0"/>
              </a:rPr>
              <a:t>: </a:t>
            </a:r>
          </a:p>
          <a:p>
            <a:pPr marL="285721" lvl="1" indent="-285721">
              <a:lnSpc>
                <a:spcPct val="150000"/>
              </a:lnSpc>
              <a:spcBef>
                <a:spcPts val="600"/>
              </a:spcBef>
              <a:spcAft>
                <a:spcPts val="1200"/>
              </a:spcAft>
            </a:pPr>
            <a:r>
              <a:rPr lang="en-US" altLang="ja-JP" sz="2000" dirty="0" err="1">
                <a:latin typeface="Cambria" panose="02040503050406030204" pitchFamily="18" charset="0"/>
                <a:ea typeface="MS PGothic" panose="020B0600070205080204" pitchFamily="34" charset="-128"/>
                <a:cs typeface="Arial" panose="020B0604020202020204" pitchFamily="34" charset="0"/>
              </a:rPr>
              <a:t>Questions/discussions with </a:t>
            </a:r>
            <a:r>
              <a:rPr lang="en-US" altLang="ja-JP" sz="2000" dirty="0">
                <a:latin typeface="Cambria" panose="02040503050406030204" pitchFamily="18" charset="0"/>
                <a:ea typeface="MS PGothic" panose="020B0600070205080204" pitchFamily="34" charset="-128"/>
                <a:cs typeface="Arial" panose="020B0604020202020204" pitchFamily="34" charset="0"/>
              </a:rPr>
              <a:t>students </a:t>
            </a:r>
            <a:endParaRPr lang="en-US" altLang="en-US" sz="2000" dirty="0">
              <a:latin typeface="Cambria" panose="02040503050406030204" pitchFamily="18" charset="0"/>
              <a:cs typeface="Arial" panose="020B0604020202020204" pitchFamily="34" charset="0"/>
            </a:endParaRPr>
          </a:p>
          <a:p>
            <a:pPr marL="285721" lvl="1" indent="-285721">
              <a:lnSpc>
                <a:spcPct val="150000"/>
              </a:lnSpc>
              <a:spcBef>
                <a:spcPts val="600"/>
              </a:spcBef>
              <a:spcAft>
                <a:spcPts val="1200"/>
              </a:spcAft>
            </a:pPr>
            <a:r>
              <a:rPr lang="en-US" altLang="ja-JP" sz="2000" dirty="0" err="1">
                <a:latin typeface="Cambria" panose="02040503050406030204" pitchFamily="18" charset="0"/>
                <a:ea typeface="MS PGothic" panose="020B0600070205080204" pitchFamily="34" charset="-128"/>
                <a:cs typeface="Arial" panose="020B0604020202020204" pitchFamily="34" charset="0"/>
              </a:rPr>
              <a:t>Feedback corner</a:t>
            </a:r>
            <a:r>
              <a:rPr lang="en-US" altLang="ja-JP" sz="2000" dirty="0">
                <a:latin typeface="Cambria" panose="02040503050406030204" pitchFamily="18" charset="0"/>
                <a:ea typeface="MS PGothic" panose="020B0600070205080204" pitchFamily="34" charset="-128"/>
                <a:cs typeface="Arial" panose="020B0604020202020204" pitchFamily="34" charset="0"/>
              </a:rPr>
              <a:t>/</a:t>
            </a:r>
            <a:r>
              <a:rPr lang="en-US" altLang="ja-JP" sz="2000" dirty="0" err="1">
                <a:latin typeface="Cambria" panose="02040503050406030204" pitchFamily="18" charset="0"/>
                <a:ea typeface="MS PGothic" panose="020B0600070205080204" pitchFamily="34" charset="-128"/>
                <a:cs typeface="Arial" panose="020B0604020202020204" pitchFamily="34" charset="0"/>
              </a:rPr>
              <a:t>board </a:t>
            </a:r>
          </a:p>
          <a:p>
            <a:pPr marL="285721" lvl="1" indent="-285721">
              <a:lnSpc>
                <a:spcPct val="150000"/>
              </a:lnSpc>
              <a:spcBef>
                <a:spcPts val="600"/>
              </a:spcBef>
              <a:spcAft>
                <a:spcPts val="1200"/>
              </a:spcAft>
            </a:pPr>
            <a:r>
              <a:rPr lang="en-US" altLang="ja-JP" sz="2000" dirty="0" err="1">
                <a:latin typeface="Cambria" panose="02040503050406030204" pitchFamily="18" charset="0"/>
                <a:ea typeface="MS PGothic" panose="020B0600070205080204" pitchFamily="34" charset="-128"/>
                <a:cs typeface="Arial" panose="020B0604020202020204" pitchFamily="34" charset="0"/>
              </a:rPr>
              <a:t>Student reactions throughout the </a:t>
            </a:r>
            <a:r>
              <a:rPr lang="en-US" altLang="ja-JP" sz="2000" dirty="0">
                <a:latin typeface="Cambria" panose="02040503050406030204" pitchFamily="18" charset="0"/>
                <a:ea typeface="MS PGothic" panose="020B0600070205080204" pitchFamily="34" charset="-128"/>
                <a:cs typeface="Arial" panose="020B0604020202020204" pitchFamily="34" charset="0"/>
              </a:rPr>
              <a:t>learning </a:t>
            </a:r>
            <a:r>
              <a:rPr lang="en-US" altLang="ja-JP" sz="2000" dirty="0" err="1">
                <a:latin typeface="Cambria" panose="02040503050406030204" pitchFamily="18" charset="0"/>
                <a:ea typeface="MS PGothic" panose="020B0600070205080204" pitchFamily="34" charset="-128"/>
                <a:cs typeface="Arial" panose="020B0604020202020204" pitchFamily="34" charset="0"/>
              </a:rPr>
              <a:t>process </a:t>
            </a:r>
            <a:endParaRPr lang="en-US" altLang="en-US" sz="2000" dirty="0">
              <a:latin typeface="Cambria" panose="02040503050406030204" pitchFamily="18" charset="0"/>
              <a:cs typeface="Arial" panose="020B0604020202020204" pitchFamily="34" charset="0"/>
            </a:endParaRPr>
          </a:p>
        </p:txBody>
      </p:sp>
      <p:pic>
        <p:nvPicPr>
          <p:cNvPr id="5" name="Picture 2">
            <a:extLst>
              <a:ext uri="{FF2B5EF4-FFF2-40B4-BE49-F238E27FC236}">
                <a16:creationId xmlns:a16="http://schemas.microsoft.com/office/drawing/2014/main" id="{4A6A4A62-CFEA-44DF-9D28-4C2592099A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80047" y="3957241"/>
            <a:ext cx="3074892" cy="305640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a:extLst>
              <a:ext uri="{FF2B5EF4-FFF2-40B4-BE49-F238E27FC236}">
                <a16:creationId xmlns:a16="http://schemas.microsoft.com/office/drawing/2014/main" id="{E739B444-EDC3-44EC-B8BA-089AE91090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0047" y="1189118"/>
            <a:ext cx="3074892" cy="263881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69185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 calcmode="lin" valueType="num">
                                      <p:cBhvr additive="base">
                                        <p:cTn id="7" dur="500" fill="hold"/>
                                        <p:tgtEl>
                                          <p:spTgt spid="788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885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8851">
                                            <p:txEl>
                                              <p:pRg st="1" end="1"/>
                                            </p:txEl>
                                          </p:spTgt>
                                        </p:tgtEl>
                                        <p:attrNameLst>
                                          <p:attrName>style.visibility</p:attrName>
                                        </p:attrNameLst>
                                      </p:cBhvr>
                                      <p:to>
                                        <p:strVal val="visible"/>
                                      </p:to>
                                    </p:set>
                                    <p:anim calcmode="lin" valueType="num">
                                      <p:cBhvr additive="base">
                                        <p:cTn id="11" dur="500" fill="hold"/>
                                        <p:tgtEl>
                                          <p:spTgt spid="7885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88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8851">
                                            <p:txEl>
                                              <p:pRg st="2" end="2"/>
                                            </p:txEl>
                                          </p:spTgt>
                                        </p:tgtEl>
                                        <p:attrNameLst>
                                          <p:attrName>style.visibility</p:attrName>
                                        </p:attrNameLst>
                                      </p:cBhvr>
                                      <p:to>
                                        <p:strVal val="visible"/>
                                      </p:to>
                                    </p:set>
                                    <p:anim calcmode="lin" valueType="num">
                                      <p:cBhvr additive="base">
                                        <p:cTn id="17" dur="500" fill="hold"/>
                                        <p:tgtEl>
                                          <p:spTgt spid="7885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8851">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8851">
                                            <p:txEl>
                                              <p:pRg st="3" end="3"/>
                                            </p:txEl>
                                          </p:spTgt>
                                        </p:tgtEl>
                                        <p:attrNameLst>
                                          <p:attrName>style.visibility</p:attrName>
                                        </p:attrNameLst>
                                      </p:cBhvr>
                                      <p:to>
                                        <p:strVal val="visible"/>
                                      </p:to>
                                    </p:set>
                                    <p:anim calcmode="lin" valueType="num">
                                      <p:cBhvr additive="base">
                                        <p:cTn id="21" dur="500" fill="hold"/>
                                        <p:tgtEl>
                                          <p:spTgt spid="78851">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8851">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8851">
                                            <p:txEl>
                                              <p:pRg st="4" end="4"/>
                                            </p:txEl>
                                          </p:spTgt>
                                        </p:tgtEl>
                                        <p:attrNameLst>
                                          <p:attrName>style.visibility</p:attrName>
                                        </p:attrNameLst>
                                      </p:cBhvr>
                                      <p:to>
                                        <p:strVal val="visible"/>
                                      </p:to>
                                    </p:set>
                                    <p:anim calcmode="lin" valueType="num">
                                      <p:cBhvr additive="base">
                                        <p:cTn id="25" dur="500" fill="hold"/>
                                        <p:tgtEl>
                                          <p:spTgt spid="7885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8851">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8851">
                                            <p:txEl>
                                              <p:pRg st="5" end="5"/>
                                            </p:txEl>
                                          </p:spTgt>
                                        </p:tgtEl>
                                        <p:attrNameLst>
                                          <p:attrName>style.visibility</p:attrName>
                                        </p:attrNameLst>
                                      </p:cBhvr>
                                      <p:to>
                                        <p:strVal val="visible"/>
                                      </p:to>
                                    </p:set>
                                    <p:anim calcmode="lin" valueType="num">
                                      <p:cBhvr additive="base">
                                        <p:cTn id="29" dur="500" fill="hold"/>
                                        <p:tgtEl>
                                          <p:spTgt spid="78851">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885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73A83F-8E36-4221-A6B0-FE7D24480546}"/>
              </a:ext>
            </a:extLst>
          </p:cNvPr>
          <p:cNvSpPr>
            <a:spLocks noGrp="1"/>
          </p:cNvSpPr>
          <p:nvPr>
            <p:ph type="sldNum" sz="quarter" idx="12"/>
          </p:nvPr>
        </p:nvSpPr>
        <p:spPr/>
        <p:txBody>
          <a:bodyPr/>
          <a:lstStyle/>
          <a:p>
            <a:endParaRPr lang="en-US" dirty="0"/>
          </a:p>
        </p:txBody>
      </p:sp>
      <p:sp>
        <p:nvSpPr>
          <p:cNvPr id="3" name="Rectangle 2">
            <a:extLst>
              <a:ext uri="{FF2B5EF4-FFF2-40B4-BE49-F238E27FC236}">
                <a16:creationId xmlns:a16="http://schemas.microsoft.com/office/drawing/2014/main" id="{05FCDF7F-933C-1B41-3778-5586E5AB580B}"/>
              </a:ext>
            </a:extLst>
          </p:cNvPr>
          <p:cNvSpPr txBox="1">
            <a:spLocks noChangeArrowheads="1"/>
          </p:cNvSpPr>
          <p:nvPr/>
        </p:nvSpPr>
        <p:spPr>
          <a:xfrm>
            <a:off x="307805" y="1125030"/>
            <a:ext cx="11160001" cy="61192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en-US" sz="3200" b="1" dirty="0">
                <a:latin typeface="Cambria" panose="02040503050406030204" pitchFamily="18" charset="0"/>
                <a:cs typeface="Arial" panose="020B0604020202020204" pitchFamily="34" charset="0"/>
              </a:rPr>
              <a:t>POSITION WHEN PRESENTING CONTENT</a:t>
            </a:r>
          </a:p>
        </p:txBody>
      </p:sp>
      <p:pic>
        <p:nvPicPr>
          <p:cNvPr id="3074" name="Picture 2" descr="Giáo viên ồ ạt đăng ký mở trung tâm dạy thêm, ai quản lý chất lượng? - Báo  Quảng Ninh điện tử">
            <a:extLst>
              <a:ext uri="{FF2B5EF4-FFF2-40B4-BE49-F238E27FC236}">
                <a16:creationId xmlns:a16="http://schemas.microsoft.com/office/drawing/2014/main" id="{B2D9C630-F241-7768-418F-F96DED4CDC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364" y="1859400"/>
            <a:ext cx="3775438" cy="251695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5D1A093-8B72-919B-4EFB-59AA01C65D4B}"/>
              </a:ext>
            </a:extLst>
          </p:cNvPr>
          <p:cNvSpPr txBox="1"/>
          <p:nvPr/>
        </p:nvSpPr>
        <p:spPr>
          <a:xfrm>
            <a:off x="-980132" y="4526554"/>
            <a:ext cx="6346810" cy="496931"/>
          </a:xfrm>
          <a:prstGeom prst="rect">
            <a:avLst/>
          </a:prstGeom>
          <a:noFill/>
        </p:spPr>
        <p:txBody>
          <a:bodyPr wrap="square">
            <a:spAutoFit/>
          </a:bodyPr>
          <a:lstStyle/>
          <a:p>
            <a:pPr marL="342866" indent="-342866" algn="ctr">
              <a:lnSpc>
                <a:spcPct val="150000"/>
              </a:lnSpc>
              <a:spcBef>
                <a:spcPts val="600"/>
              </a:spcBef>
              <a:spcAft>
                <a:spcPts val="1200"/>
              </a:spcAft>
            </a:pPr>
            <a:r>
              <a:rPr lang="en-US" altLang="en-US" sz="2000" dirty="0" err="1">
                <a:latin typeface="Cambria" panose="02040503050406030204" pitchFamily="18" charset="0"/>
                <a:ea typeface="Cambria" panose="02040503050406030204" pitchFamily="18" charset="0"/>
              </a:rPr>
              <a:t>Stand </a:t>
            </a:r>
            <a:r>
              <a:rPr lang="en-US" altLang="en-US" sz="2000" dirty="0">
                <a:latin typeface="Cambria" panose="02040503050406030204" pitchFamily="18" charset="0"/>
                <a:ea typeface="Cambria" panose="02040503050406030204" pitchFamily="18" charset="0"/>
              </a:rPr>
              <a:t>at </a:t>
            </a:r>
            <a:r>
              <a:rPr lang="en-US" altLang="en-US" sz="2000" dirty="0" err="1">
                <a:latin typeface="Cambria" panose="02040503050406030204" pitchFamily="18" charset="0"/>
                <a:ea typeface="Cambria" panose="02040503050406030204" pitchFamily="18" charset="0"/>
              </a:rPr>
              <a:t>the front</a:t>
            </a:r>
            <a:endParaRPr lang="en-US" altLang="en-US" sz="2000" dirty="0">
              <a:latin typeface="Cambria" panose="02040503050406030204" pitchFamily="18" charset="0"/>
              <a:ea typeface="Cambria" panose="02040503050406030204" pitchFamily="18" charset="0"/>
            </a:endParaRPr>
          </a:p>
        </p:txBody>
      </p:sp>
      <p:sp>
        <p:nvSpPr>
          <p:cNvPr id="7" name="TextBox 6">
            <a:extLst>
              <a:ext uri="{FF2B5EF4-FFF2-40B4-BE49-F238E27FC236}">
                <a16:creationId xmlns:a16="http://schemas.microsoft.com/office/drawing/2014/main" id="{CD798B63-B8AC-5A0D-9755-B3ABB9C18886}"/>
              </a:ext>
            </a:extLst>
          </p:cNvPr>
          <p:cNvSpPr txBox="1"/>
          <p:nvPr/>
        </p:nvSpPr>
        <p:spPr>
          <a:xfrm>
            <a:off x="2515066" y="4733586"/>
            <a:ext cx="6745480" cy="496931"/>
          </a:xfrm>
          <a:prstGeom prst="rect">
            <a:avLst/>
          </a:prstGeom>
          <a:noFill/>
        </p:spPr>
        <p:txBody>
          <a:bodyPr wrap="square">
            <a:spAutoFit/>
          </a:bodyPr>
          <a:lstStyle/>
          <a:p>
            <a:pPr marL="342866" indent="-342866" algn="ctr">
              <a:lnSpc>
                <a:spcPct val="150000"/>
              </a:lnSpc>
              <a:spcBef>
                <a:spcPts val="600"/>
              </a:spcBef>
              <a:spcAft>
                <a:spcPts val="1200"/>
              </a:spcAft>
            </a:pPr>
            <a:r>
              <a:rPr lang="en-US" altLang="en-US" sz="2000" dirty="0" err="1">
                <a:latin typeface="Cambria" panose="02040503050406030204" pitchFamily="18" charset="0"/>
                <a:ea typeface="Cambria" panose="02040503050406030204" pitchFamily="18" charset="0"/>
              </a:rPr>
              <a:t>Stand </a:t>
            </a:r>
            <a:r>
              <a:rPr lang="en-US" altLang="en-US" sz="2000" dirty="0">
                <a:latin typeface="Cambria" panose="02040503050406030204" pitchFamily="18" charset="0"/>
                <a:ea typeface="Cambria" panose="02040503050406030204" pitchFamily="18" charset="0"/>
              </a:rPr>
              <a:t>in </a:t>
            </a:r>
            <a:r>
              <a:rPr lang="en-US" altLang="en-US" sz="2000" dirty="0" err="1">
                <a:latin typeface="Cambria" panose="02040503050406030204" pitchFamily="18" charset="0"/>
                <a:ea typeface="Cambria" panose="02040503050406030204" pitchFamily="18" charset="0"/>
              </a:rPr>
              <a:t>the middle of the classroom</a:t>
            </a:r>
            <a:endParaRPr lang="en-US" altLang="en-US" sz="2000" dirty="0">
              <a:latin typeface="Cambria" panose="02040503050406030204" pitchFamily="18" charset="0"/>
              <a:ea typeface="Cambria" panose="02040503050406030204" pitchFamily="18" charset="0"/>
            </a:endParaRPr>
          </a:p>
        </p:txBody>
      </p:sp>
      <p:pic>
        <p:nvPicPr>
          <p:cNvPr id="3076" name="Picture 4" descr="Giáo viên, trường học đồng loạt dừng dạy thêm - Báo VnExpress">
            <a:extLst>
              <a:ext uri="{FF2B5EF4-FFF2-40B4-BE49-F238E27FC236}">
                <a16:creationId xmlns:a16="http://schemas.microsoft.com/office/drawing/2014/main" id="{71D7914F-3A34-0F63-A559-817DDA8F9F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8282" y="1859788"/>
            <a:ext cx="3775437" cy="251657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eacher standing behind students studying at desk in classroom stock photo">
            <a:extLst>
              <a:ext uri="{FF2B5EF4-FFF2-40B4-BE49-F238E27FC236}">
                <a16:creationId xmlns:a16="http://schemas.microsoft.com/office/drawing/2014/main" id="{D6768C89-1D29-942E-7157-302A856FB0B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87197" y="1862336"/>
            <a:ext cx="3775437" cy="251579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75969ECD-7AF2-9D47-C8FD-5F08F3AAB153}"/>
              </a:ext>
            </a:extLst>
          </p:cNvPr>
          <p:cNvSpPr txBox="1"/>
          <p:nvPr/>
        </p:nvSpPr>
        <p:spPr>
          <a:xfrm>
            <a:off x="6934091" y="4599508"/>
            <a:ext cx="6586010" cy="400110"/>
          </a:xfrm>
          <a:prstGeom prst="rect">
            <a:avLst/>
          </a:prstGeom>
          <a:noFill/>
        </p:spPr>
        <p:txBody>
          <a:bodyPr wrap="square">
            <a:spAutoFit/>
          </a:bodyPr>
          <a:lstStyle/>
          <a:p>
            <a:pPr algn="ctr"/>
            <a:r>
              <a:rPr lang="en-US" altLang="en-US" sz="2000" dirty="0" err="1">
                <a:latin typeface="Cambria" panose="02040503050406030204" pitchFamily="18" charset="0"/>
                <a:ea typeface="Cambria" panose="02040503050406030204" pitchFamily="18" charset="0"/>
              </a:rPr>
              <a:t>Stand behind the students</a:t>
            </a:r>
            <a:endParaRPr lang="en-US" sz="20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126646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4098" name="Picture 2" descr="Male and Female Teacher Standing and Holding Books Stock Image - Image of  occupation, person: 363721541">
            <a:extLst>
              <a:ext uri="{FF2B5EF4-FFF2-40B4-BE49-F238E27FC236}">
                <a16:creationId xmlns:a16="http://schemas.microsoft.com/office/drawing/2014/main" id="{F07AF821-5967-B993-E1A3-CD05CD67BF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19" y="1292922"/>
            <a:ext cx="6518325" cy="4342835"/>
          </a:xfrm>
          <a:prstGeom prst="rect">
            <a:avLst/>
          </a:prstGeom>
          <a:noFill/>
          <a:extLst>
            <a:ext uri="{909E8E84-426E-40DD-AFC4-6F175D3DCCD1}">
              <a14:hiddenFill xmlns:a14="http://schemas.microsoft.com/office/drawing/2010/main">
                <a:solidFill>
                  <a:srgbClr val="FFFFFF"/>
                </a:solidFill>
              </a14:hiddenFill>
            </a:ext>
          </a:extLst>
        </p:spPr>
      </p:pic>
      <p:sp>
        <p:nvSpPr>
          <p:cNvPr id="291843" name="Rectangle 3"/>
          <p:cNvSpPr>
            <a:spLocks noChangeArrowheads="1"/>
          </p:cNvSpPr>
          <p:nvPr/>
        </p:nvSpPr>
        <p:spPr bwMode="auto">
          <a:xfrm>
            <a:off x="5410290" y="1424179"/>
            <a:ext cx="6860630" cy="3575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hlink"/>
              </a:buClr>
              <a:buSzPct val="80000"/>
              <a:buFont typeface="Wingdings" panose="05000000000000000000" pitchFamily="2" charset="2"/>
              <a:defRPr sz="3200">
                <a:solidFill>
                  <a:schemeClr val="tx1"/>
                </a:solidFill>
                <a:latin typeface="Arial" panose="020B0604020202020204" pitchFamily="34" charset="0"/>
              </a:defRPr>
            </a:lvl1pPr>
            <a:lvl2pPr marL="742950" indent="-285750" algn="ctr">
              <a:spcBef>
                <a:spcPct val="20000"/>
              </a:spcBef>
              <a:buClr>
                <a:schemeClr val="accent1"/>
              </a:buClr>
              <a:buSzPct val="70000"/>
              <a:buFont typeface="Wingdings" panose="05000000000000000000" pitchFamily="2" charset="2"/>
              <a:defRPr sz="2800">
                <a:solidFill>
                  <a:schemeClr val="tx1"/>
                </a:solidFill>
                <a:latin typeface="Arial" panose="020B0604020202020204" pitchFamily="34" charset="0"/>
              </a:defRPr>
            </a:lvl2pPr>
            <a:lvl3pPr marL="1143000" indent="-228600" algn="ctr">
              <a:spcBef>
                <a:spcPct val="20000"/>
              </a:spcBef>
              <a:buClr>
                <a:schemeClr val="bg2"/>
              </a:buClr>
              <a:buSzPct val="65000"/>
              <a:buFont typeface="Wingdings" panose="05000000000000000000" pitchFamily="2" charset="2"/>
              <a:defRPr sz="2400">
                <a:solidFill>
                  <a:schemeClr val="tx1"/>
                </a:solidFill>
                <a:latin typeface="Arial" panose="020B0604020202020204" pitchFamily="34" charset="0"/>
              </a:defRPr>
            </a:lvl3pPr>
            <a:lvl4pPr marL="1600200" indent="-228600" algn="ctr">
              <a:spcBef>
                <a:spcPct val="20000"/>
              </a:spcBef>
              <a:buClr>
                <a:schemeClr val="hlink"/>
              </a:buClr>
              <a:buSzPct val="60000"/>
              <a:buFont typeface="Wingdings" panose="05000000000000000000" pitchFamily="2" charset="2"/>
              <a:defRPr sz="2000">
                <a:solidFill>
                  <a:schemeClr val="tx1"/>
                </a:solidFill>
                <a:latin typeface="Arial" panose="020B0604020202020204" pitchFamily="34" charset="0"/>
              </a:defRPr>
            </a:lvl4pPr>
            <a:lvl5pPr marL="2057400" indent="-228600" algn="ctr">
              <a:spcBef>
                <a:spcPct val="20000"/>
              </a:spcBef>
              <a:buClr>
                <a:schemeClr val="bg2"/>
              </a:buClr>
              <a:buSzPct val="40000"/>
              <a:buFont typeface="Wingdings" panose="05000000000000000000" pitchFamily="2" charset="2"/>
              <a:defRPr sz="2000">
                <a:solidFill>
                  <a:schemeClr val="tx1"/>
                </a:solidFill>
                <a:latin typeface="Arial" panose="020B0604020202020204" pitchFamily="34" charset="0"/>
              </a:defRPr>
            </a:lvl5pPr>
            <a:lvl6pPr marL="2514600" indent="-228600" algn="ctr" fontAlgn="base">
              <a:spcBef>
                <a:spcPct val="20000"/>
              </a:spcBef>
              <a:spcAft>
                <a:spcPct val="0"/>
              </a:spcAft>
              <a:buClr>
                <a:schemeClr val="bg2"/>
              </a:buClr>
              <a:buSzPct val="40000"/>
              <a:buFont typeface="Wingdings" panose="05000000000000000000" pitchFamily="2" charset="2"/>
              <a:defRPr sz="2000">
                <a:solidFill>
                  <a:schemeClr val="tx1"/>
                </a:solidFill>
                <a:latin typeface="Arial" panose="020B0604020202020204" pitchFamily="34" charset="0"/>
              </a:defRPr>
            </a:lvl6pPr>
            <a:lvl7pPr marL="2971800" indent="-228600" algn="ctr" fontAlgn="base">
              <a:spcBef>
                <a:spcPct val="20000"/>
              </a:spcBef>
              <a:spcAft>
                <a:spcPct val="0"/>
              </a:spcAft>
              <a:buClr>
                <a:schemeClr val="bg2"/>
              </a:buClr>
              <a:buSzPct val="40000"/>
              <a:buFont typeface="Wingdings" panose="05000000000000000000" pitchFamily="2" charset="2"/>
              <a:defRPr sz="2000">
                <a:solidFill>
                  <a:schemeClr val="tx1"/>
                </a:solidFill>
                <a:latin typeface="Arial" panose="020B0604020202020204" pitchFamily="34" charset="0"/>
              </a:defRPr>
            </a:lvl7pPr>
            <a:lvl8pPr marL="3429000" indent="-228600" algn="ctr" fontAlgn="base">
              <a:spcBef>
                <a:spcPct val="20000"/>
              </a:spcBef>
              <a:spcAft>
                <a:spcPct val="0"/>
              </a:spcAft>
              <a:buClr>
                <a:schemeClr val="bg2"/>
              </a:buClr>
              <a:buSzPct val="40000"/>
              <a:buFont typeface="Wingdings" panose="05000000000000000000" pitchFamily="2" charset="2"/>
              <a:defRPr sz="2000">
                <a:solidFill>
                  <a:schemeClr val="tx1"/>
                </a:solidFill>
                <a:latin typeface="Arial" panose="020B0604020202020204" pitchFamily="34" charset="0"/>
              </a:defRPr>
            </a:lvl8pPr>
            <a:lvl9pPr marL="3886200" indent="-228600" algn="ctr" fontAlgn="base">
              <a:spcBef>
                <a:spcPct val="20000"/>
              </a:spcBef>
              <a:spcAft>
                <a:spcPct val="0"/>
              </a:spcAft>
              <a:buClr>
                <a:schemeClr val="bg2"/>
              </a:buClr>
              <a:buSzPct val="40000"/>
              <a:buFont typeface="Wingdings" panose="05000000000000000000" pitchFamily="2" charset="2"/>
              <a:defRPr sz="2000">
                <a:solidFill>
                  <a:schemeClr val="tx1"/>
                </a:solidFill>
                <a:latin typeface="Arial" panose="020B0604020202020204" pitchFamily="34" charset="0"/>
              </a:defRPr>
            </a:lvl9pPr>
          </a:lstStyle>
          <a:p>
            <a:pPr>
              <a:lnSpc>
                <a:spcPct val="150000"/>
              </a:lnSpc>
              <a:spcBef>
                <a:spcPts val="600"/>
              </a:spcBef>
              <a:spcAft>
                <a:spcPts val="1200"/>
              </a:spcAft>
              <a:buFont typeface="Arial" panose="020B0604020202020204" pitchFamily="34" charset="0"/>
              <a:buChar char="•"/>
              <a:defRPr/>
            </a:pPr>
            <a:r>
              <a:rPr lang="en-US" sz="1800" dirty="0" err="1">
                <a:latin typeface="Cambria" panose="02040503050406030204" pitchFamily="18" charset="0"/>
                <a:ea typeface="Cambria" panose="02040503050406030204" pitchFamily="18" charset="0"/>
                <a:cs typeface="Arial" panose="020B0604020202020204" pitchFamily="34" charset="0"/>
              </a:rPr>
              <a:t>Show self-respect</a:t>
            </a:r>
            <a:r>
              <a:rPr lang="en-US" sz="1800" dirty="0">
                <a:latin typeface="Cambria" panose="02040503050406030204" pitchFamily="18" charset="0"/>
                <a:ea typeface="Cambria" panose="02040503050406030204" pitchFamily="18" charset="0"/>
                <a:cs typeface="Arial" panose="020B0604020202020204" pitchFamily="34" charset="0"/>
              </a:rPr>
              <a:t>, </a:t>
            </a:r>
            <a:r>
              <a:rPr lang="en-US" sz="1800" dirty="0" err="1">
                <a:latin typeface="Cambria" panose="02040503050406030204" pitchFamily="18" charset="0"/>
                <a:ea typeface="Cambria" panose="02040503050406030204" pitchFamily="18" charset="0"/>
                <a:cs typeface="Arial" panose="020B0604020202020204" pitchFamily="34" charset="0"/>
              </a:rPr>
              <a:t>seriousness</a:t>
            </a:r>
            <a:r>
              <a:rPr lang="en-US" sz="1800" dirty="0">
                <a:latin typeface="Cambria" panose="02040503050406030204" pitchFamily="18" charset="0"/>
                <a:ea typeface="Cambria" panose="02040503050406030204" pitchFamily="18" charset="0"/>
                <a:cs typeface="Arial" panose="020B0604020202020204" pitchFamily="34" charset="0"/>
              </a:rPr>
              <a:t>, and </a:t>
            </a:r>
            <a:r>
              <a:rPr lang="en-US" sz="1800" dirty="0" err="1">
                <a:latin typeface="Cambria" panose="02040503050406030204" pitchFamily="18" charset="0"/>
                <a:ea typeface="Cambria" panose="02040503050406030204" pitchFamily="18" charset="0"/>
                <a:cs typeface="Arial" panose="020B0604020202020204" pitchFamily="34" charset="0"/>
              </a:rPr>
              <a:t>politeness</a:t>
            </a:r>
            <a:r>
              <a:rPr lang="en-US" sz="18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Font typeface="Arial" panose="020B0604020202020204" pitchFamily="34" charset="0"/>
              <a:buChar char="•"/>
              <a:defRPr/>
            </a:pPr>
            <a:r>
              <a:rPr lang="vi-VN" sz="1800" dirty="0" err="1">
                <a:latin typeface="Cambria" panose="02040503050406030204" pitchFamily="18" charset="0"/>
                <a:ea typeface="Cambria" panose="02040503050406030204" pitchFamily="18" charset="0"/>
                <a:cs typeface="Arial" panose="020B0604020202020204" pitchFamily="34" charset="0"/>
              </a:rPr>
              <a:t>Make a good impression </a:t>
            </a:r>
            <a:r>
              <a:rPr lang="vi-VN" sz="1800" dirty="0">
                <a:latin typeface="Cambria" panose="02040503050406030204" pitchFamily="18" charset="0"/>
                <a:ea typeface="Cambria" panose="02040503050406030204" pitchFamily="18" charset="0"/>
                <a:cs typeface="Arial" panose="020B0604020202020204" pitchFamily="34" charset="0"/>
              </a:rPr>
              <a:t>right from </a:t>
            </a:r>
            <a:r>
              <a:rPr lang="vi-VN" sz="1800" dirty="0" err="1">
                <a:latin typeface="Cambria" panose="02040503050406030204" pitchFamily="18" charset="0"/>
                <a:ea typeface="Cambria" panose="02040503050406030204" pitchFamily="18" charset="0"/>
                <a:cs typeface="Arial" panose="020B0604020202020204" pitchFamily="34" charset="0"/>
              </a:rPr>
              <a:t>the </a:t>
            </a:r>
            <a:r>
              <a:rPr lang="vi-VN" sz="1800" dirty="0">
                <a:latin typeface="Cambria" panose="02040503050406030204" pitchFamily="18" charset="0"/>
                <a:ea typeface="Cambria" panose="02040503050406030204" pitchFamily="18" charset="0"/>
                <a:cs typeface="Arial" panose="020B0604020202020204" pitchFamily="34" charset="0"/>
              </a:rPr>
              <a:t>first </a:t>
            </a:r>
            <a:r>
              <a:rPr lang="vi-VN" sz="1800" dirty="0" err="1">
                <a:latin typeface="Cambria" panose="02040503050406030204" pitchFamily="18" charset="0"/>
                <a:ea typeface="Cambria" panose="02040503050406030204" pitchFamily="18" charset="0"/>
                <a:cs typeface="Arial" panose="020B0604020202020204" pitchFamily="34" charset="0"/>
              </a:rPr>
              <a:t>contact</a:t>
            </a:r>
            <a:r>
              <a:rPr lang="vi-VN" sz="18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Font typeface="Arial" panose="020B0604020202020204" pitchFamily="34" charset="0"/>
              <a:buChar char="•"/>
              <a:defRPr/>
            </a:pPr>
            <a:r>
              <a:rPr lang="en-US" sz="1800" dirty="0" err="1">
                <a:latin typeface="Cambria" panose="02040503050406030204" pitchFamily="18" charset="0"/>
                <a:ea typeface="Cambria" panose="02040503050406030204" pitchFamily="18" charset="0"/>
                <a:cs typeface="Arial" panose="020B0604020202020204" pitchFamily="34" charset="0"/>
              </a:rPr>
              <a:t>Dress appropriately</a:t>
            </a:r>
            <a:r>
              <a:rPr lang="en-US" sz="18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Font typeface="Arial" panose="020B0604020202020204" pitchFamily="34" charset="0"/>
              <a:buChar char="•"/>
              <a:defRPr/>
            </a:pPr>
            <a:r>
              <a:rPr lang="vi-VN" sz="1800" dirty="0">
                <a:latin typeface="Cambria" panose="02040503050406030204" pitchFamily="18" charset="0"/>
                <a:ea typeface="Cambria" panose="02040503050406030204" pitchFamily="18" charset="0"/>
                <a:cs typeface="Arial" panose="020B0604020202020204" pitchFamily="34" charset="0"/>
              </a:rPr>
              <a:t>Men </a:t>
            </a:r>
            <a:r>
              <a:rPr lang="vi-VN" sz="1800" dirty="0" err="1">
                <a:latin typeface="Cambria" panose="02040503050406030204" pitchFamily="18" charset="0"/>
                <a:ea typeface="Cambria" panose="02040503050406030204" pitchFamily="18" charset="0"/>
                <a:cs typeface="Arial" panose="020B0604020202020204" pitchFamily="34" charset="0"/>
              </a:rPr>
              <a:t>should wear a suit</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white or colored </a:t>
            </a:r>
            <a:r>
              <a:rPr lang="vi-VN" sz="1800" dirty="0">
                <a:latin typeface="Cambria" panose="02040503050406030204" pitchFamily="18" charset="0"/>
                <a:ea typeface="Cambria" panose="02040503050406030204" pitchFamily="18" charset="0"/>
                <a:cs typeface="Arial" panose="020B0604020202020204" pitchFamily="34" charset="0"/>
              </a:rPr>
              <a:t>shirt, </a:t>
            </a:r>
            <a:r>
              <a:rPr lang="vi-VN" sz="1800" dirty="0" err="1">
                <a:latin typeface="Cambria" panose="02040503050406030204" pitchFamily="18" charset="0"/>
                <a:ea typeface="Cambria" panose="02040503050406030204" pitchFamily="18" charset="0"/>
                <a:cs typeface="Arial" panose="020B0604020202020204" pitchFamily="34" charset="0"/>
              </a:rPr>
              <a:t>tie </a:t>
            </a:r>
            <a:r>
              <a:rPr lang="vi-VN" sz="1800" dirty="0">
                <a:latin typeface="Cambria" panose="02040503050406030204" pitchFamily="18" charset="0"/>
                <a:ea typeface="Cambria" panose="02040503050406030204" pitchFamily="18" charset="0"/>
                <a:cs typeface="Arial" panose="020B0604020202020204" pitchFamily="34" charset="0"/>
              </a:rPr>
              <a:t>(</a:t>
            </a:r>
            <a:r>
              <a:rPr lang="vi-VN" sz="1800" dirty="0" err="1">
                <a:latin typeface="Cambria" panose="02040503050406030204" pitchFamily="18" charset="0"/>
                <a:ea typeface="Cambria" panose="02040503050406030204" pitchFamily="18" charset="0"/>
                <a:cs typeface="Arial" panose="020B0604020202020204" pitchFamily="34" charset="0"/>
              </a:rPr>
              <a:t>if necessary</a:t>
            </a:r>
            <a:r>
              <a:rPr lang="vi-VN" sz="1800" dirty="0">
                <a:latin typeface="Cambria" panose="02040503050406030204" pitchFamily="18" charset="0"/>
                <a:ea typeface="Cambria" panose="02040503050406030204" pitchFamily="18" charset="0"/>
                <a:cs typeface="Arial" panose="020B0604020202020204" pitchFamily="34" charset="0"/>
              </a:rPr>
              <a:t>), and black </a:t>
            </a:r>
            <a:r>
              <a:rPr lang="vi-VN" sz="1800" dirty="0" err="1">
                <a:latin typeface="Cambria" panose="02040503050406030204" pitchFamily="18" charset="0"/>
                <a:ea typeface="Cambria" panose="02040503050406030204" pitchFamily="18" charset="0"/>
                <a:cs typeface="Arial" panose="020B0604020202020204" pitchFamily="34" charset="0"/>
              </a:rPr>
              <a:t>or dark-colored shoes</a:t>
            </a:r>
            <a:r>
              <a:rPr lang="vi-VN" sz="18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Font typeface="Arial" panose="020B0604020202020204" pitchFamily="34" charset="0"/>
              <a:buChar char="•"/>
              <a:defRPr/>
            </a:pPr>
            <a:r>
              <a:rPr lang="en-US" sz="1800" dirty="0" err="1">
                <a:latin typeface="Cambria" panose="02040503050406030204" pitchFamily="18" charset="0"/>
                <a:ea typeface="Cambria" panose="02040503050406030204" pitchFamily="18" charset="0"/>
                <a:cs typeface="Arial" panose="020B0604020202020204" pitchFamily="34" charset="0"/>
              </a:rPr>
              <a:t>Women should wear a suit or dress</a:t>
            </a:r>
            <a:r>
              <a:rPr lang="en-US" sz="18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Font typeface="Arial" panose="020B0604020202020204" pitchFamily="34" charset="0"/>
              <a:buChar char="•"/>
              <a:defRPr/>
            </a:pPr>
            <a:r>
              <a:rPr lang="vi-VN" sz="1800" dirty="0" err="1">
                <a:latin typeface="Cambria" panose="02040503050406030204" pitchFamily="18" charset="0"/>
                <a:ea typeface="Cambria" panose="02040503050406030204" pitchFamily="18" charset="0"/>
                <a:cs typeface="Arial" panose="020B0604020202020204" pitchFamily="34" charset="0"/>
              </a:rPr>
              <a:t>Colors</a:t>
            </a:r>
            <a:r>
              <a:rPr lang="vi-VN" sz="1800" dirty="0">
                <a:latin typeface="Cambria" panose="02040503050406030204" pitchFamily="18" charset="0"/>
                <a:ea typeface="Cambria" panose="02040503050406030204" pitchFamily="18" charset="0"/>
                <a:cs typeface="Arial" panose="020B0604020202020204" pitchFamily="34" charset="0"/>
              </a:rPr>
              <a:t>: </a:t>
            </a:r>
            <a:r>
              <a:rPr lang="vi-VN" sz="1800" dirty="0" err="1">
                <a:latin typeface="Cambria" panose="02040503050406030204" pitchFamily="18" charset="0"/>
                <a:ea typeface="Cambria" panose="02040503050406030204" pitchFamily="18" charset="0"/>
                <a:cs typeface="Arial" panose="020B0604020202020204" pitchFamily="34" charset="0"/>
              </a:rPr>
              <a:t>light colors</a:t>
            </a:r>
            <a:r>
              <a:rPr lang="vi-VN" sz="1800" dirty="0">
                <a:latin typeface="Cambria" panose="02040503050406030204" pitchFamily="18" charset="0"/>
                <a:ea typeface="Cambria" panose="02040503050406030204" pitchFamily="18" charset="0"/>
                <a:cs typeface="Arial" panose="020B0604020202020204" pitchFamily="34" charset="0"/>
              </a:rPr>
              <a:t> for daytime, </a:t>
            </a:r>
            <a:r>
              <a:rPr lang="vi-VN" sz="1800" dirty="0" err="1">
                <a:latin typeface="Cambria" panose="02040503050406030204" pitchFamily="18" charset="0"/>
                <a:ea typeface="Cambria" panose="02040503050406030204" pitchFamily="18" charset="0"/>
                <a:cs typeface="Arial" panose="020B0604020202020204" pitchFamily="34" charset="0"/>
              </a:rPr>
              <a:t>dark colors for evening</a:t>
            </a:r>
            <a:r>
              <a:rPr lang="vi-VN" sz="1800" dirty="0">
                <a:latin typeface="Cambria" panose="02040503050406030204" pitchFamily="18" charset="0"/>
                <a:ea typeface="Cambria" panose="02040503050406030204" pitchFamily="18" charset="0"/>
                <a:cs typeface="Arial" panose="020B0604020202020204" pitchFamily="34" charset="0"/>
              </a:rPr>
              <a:t>.</a:t>
            </a:r>
          </a:p>
        </p:txBody>
      </p:sp>
      <p:sp>
        <p:nvSpPr>
          <p:cNvPr id="3" name="Rectangle 2">
            <a:extLst>
              <a:ext uri="{FF2B5EF4-FFF2-40B4-BE49-F238E27FC236}">
                <a16:creationId xmlns:a16="http://schemas.microsoft.com/office/drawing/2014/main" id="{F576DF13-D2B1-1745-3113-29264B8BF34A}"/>
              </a:ext>
            </a:extLst>
          </p:cNvPr>
          <p:cNvSpPr txBox="1">
            <a:spLocks noChangeArrowheads="1"/>
          </p:cNvSpPr>
          <p:nvPr/>
        </p:nvSpPr>
        <p:spPr>
          <a:xfrm>
            <a:off x="367721" y="1143810"/>
            <a:ext cx="11160001" cy="61192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en-US" altLang="en-US" sz="3200" b="1" dirty="0">
                <a:latin typeface="Cambria" panose="02040503050406030204" pitchFamily="18" charset="0"/>
                <a:cs typeface="Arial" panose="020B0604020202020204" pitchFamily="34" charset="0"/>
              </a:rPr>
              <a:t>CLOTHING</a:t>
            </a:r>
          </a:p>
        </p:txBody>
      </p:sp>
    </p:spTree>
    <p:extLst>
      <p:ext uri="{BB962C8B-B14F-4D97-AF65-F5344CB8AC3E}">
        <p14:creationId xmlns:p14="http://schemas.microsoft.com/office/powerpoint/2010/main" val="41881111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184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184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184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9184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9184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9184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3"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173948" y="1144654"/>
            <a:ext cx="6628537" cy="685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r>
              <a:rPr lang="vi-VN" sz="3200" b="1" dirty="0">
                <a:latin typeface="Cambria" panose="02040503050406030204" pitchFamily="18" charset="0"/>
                <a:ea typeface="Cambria" panose="02040503050406030204" pitchFamily="18" charset="0"/>
                <a:cs typeface="Times New Roman" panose="02020603050405020304" pitchFamily="18" charset="0"/>
              </a:rPr>
              <a:t>APPEARANCE – PERSONAL PRESENCE</a:t>
            </a:r>
            <a:endParaRPr lang="vi-VN" sz="3200" b="1" i="1" dirty="0">
              <a:latin typeface="Cambria" panose="02040503050406030204" pitchFamily="18" charset="0"/>
              <a:ea typeface="Cambria" panose="02040503050406030204" pitchFamily="18" charset="0"/>
              <a:cs typeface="Times New Roman" panose="02020603050405020304" pitchFamily="18" charset="0"/>
            </a:endParaRPr>
          </a:p>
        </p:txBody>
      </p:sp>
      <p:sp>
        <p:nvSpPr>
          <p:cNvPr id="293891" name="Rectangle 3"/>
          <p:cNvSpPr>
            <a:spLocks noChangeArrowheads="1"/>
          </p:cNvSpPr>
          <p:nvPr/>
        </p:nvSpPr>
        <p:spPr bwMode="auto">
          <a:xfrm>
            <a:off x="5867431" y="1106985"/>
            <a:ext cx="7100308" cy="5638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sz="2300">
                <a:solidFill>
                  <a:schemeClr val="tx1"/>
                </a:solidFill>
                <a:latin typeface="VNI-Cooper" panose="020B0604020202020204"/>
              </a:defRPr>
            </a:lvl1pPr>
            <a:lvl2pPr>
              <a:defRPr sz="2300">
                <a:solidFill>
                  <a:schemeClr val="tx1"/>
                </a:solidFill>
                <a:latin typeface="VNI-Cooper" panose="020B0604020202020204"/>
              </a:defRPr>
            </a:lvl2pPr>
            <a:lvl3pPr>
              <a:defRPr sz="2300">
                <a:solidFill>
                  <a:schemeClr val="tx1"/>
                </a:solidFill>
                <a:latin typeface="VNI-Cooper" panose="020B0604020202020204"/>
              </a:defRPr>
            </a:lvl3pPr>
            <a:lvl4pPr>
              <a:defRPr sz="2300">
                <a:solidFill>
                  <a:schemeClr val="tx1"/>
                </a:solidFill>
                <a:latin typeface="VNI-Cooper" panose="020B0604020202020204"/>
              </a:defRPr>
            </a:lvl4pPr>
            <a:lvl5pPr>
              <a:defRPr sz="2300">
                <a:solidFill>
                  <a:schemeClr val="tx1"/>
                </a:solidFill>
                <a:latin typeface="VNI-Cooper" panose="020B0604020202020204"/>
              </a:defRPr>
            </a:lvl5pPr>
            <a:lvl6pPr marL="2284413" indent="1588" eaLnBrk="0" fontAlgn="base" hangingPunct="0">
              <a:spcBef>
                <a:spcPct val="0"/>
              </a:spcBef>
              <a:spcAft>
                <a:spcPct val="0"/>
              </a:spcAft>
              <a:defRPr sz="2300">
                <a:solidFill>
                  <a:schemeClr val="tx1"/>
                </a:solidFill>
                <a:latin typeface="VNI-Cooper" panose="020B0604020202020204"/>
              </a:defRPr>
            </a:lvl6pPr>
            <a:lvl7pPr marL="2741613" indent="1588" eaLnBrk="0" fontAlgn="base" hangingPunct="0">
              <a:spcBef>
                <a:spcPct val="0"/>
              </a:spcBef>
              <a:spcAft>
                <a:spcPct val="0"/>
              </a:spcAft>
              <a:defRPr sz="2300">
                <a:solidFill>
                  <a:schemeClr val="tx1"/>
                </a:solidFill>
                <a:latin typeface="VNI-Cooper" panose="020B0604020202020204"/>
              </a:defRPr>
            </a:lvl7pPr>
            <a:lvl8pPr marL="3198813" indent="1588" eaLnBrk="0" fontAlgn="base" hangingPunct="0">
              <a:spcBef>
                <a:spcPct val="0"/>
              </a:spcBef>
              <a:spcAft>
                <a:spcPct val="0"/>
              </a:spcAft>
              <a:defRPr sz="2300">
                <a:solidFill>
                  <a:schemeClr val="tx1"/>
                </a:solidFill>
                <a:latin typeface="VNI-Cooper" panose="020B0604020202020204"/>
              </a:defRPr>
            </a:lvl8pPr>
            <a:lvl9pPr marL="3656013" indent="1588" eaLnBrk="0" fontAlgn="base" hangingPunct="0">
              <a:spcBef>
                <a:spcPct val="0"/>
              </a:spcBef>
              <a:spcAft>
                <a:spcPct val="0"/>
              </a:spcAft>
              <a:defRPr sz="2300">
                <a:solidFill>
                  <a:schemeClr val="tx1"/>
                </a:solidFill>
                <a:latin typeface="VNI-Cooper" panose="020B0604020202020204"/>
              </a:defRPr>
            </a:lvl9pPr>
          </a:lstStyle>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Composed </a:t>
            </a:r>
            <a:r>
              <a:rPr lang="en-US" sz="2000" dirty="0">
                <a:latin typeface="Cambria" panose="02040503050406030204" pitchFamily="18" charset="0"/>
                <a:ea typeface="Cambria" panose="02040503050406030204" pitchFamily="18" charset="0"/>
                <a:cs typeface="Arial" panose="020B0604020202020204" pitchFamily="34" charset="0"/>
              </a:rPr>
              <a:t>and </a:t>
            </a:r>
            <a:r>
              <a:rPr lang="en-US" sz="2000" dirty="0" err="1">
                <a:latin typeface="Cambria" panose="02040503050406030204" pitchFamily="18" charset="0"/>
                <a:ea typeface="Cambria" panose="02040503050406030204" pitchFamily="18" charset="0"/>
                <a:cs typeface="Arial" panose="020B0604020202020204" pitchFamily="34" charset="0"/>
              </a:rPr>
              <a:t>calm.</a:t>
            </a:r>
            <a:endParaRPr lang="en-US" sz="2000" dirty="0">
              <a:latin typeface="Cambria" panose="02040503050406030204" pitchFamily="18" charset="0"/>
              <a:ea typeface="Cambria" panose="02040503050406030204" pitchFamily="18" charset="0"/>
              <a:cs typeface="Arial" panose="020B0604020202020204" pitchFamily="34" charset="0"/>
            </a:endParaRP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Well-dressed</a:t>
            </a:r>
            <a:r>
              <a:rPr lang="en-US" sz="20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Neat </a:t>
            </a:r>
            <a:r>
              <a:rPr lang="en-US" sz="2000" dirty="0">
                <a:latin typeface="Cambria" panose="02040503050406030204" pitchFamily="18" charset="0"/>
                <a:ea typeface="Cambria" panose="02040503050406030204" pitchFamily="18" charset="0"/>
                <a:cs typeface="Arial" panose="020B0604020202020204" pitchFamily="34" charset="0"/>
              </a:rPr>
              <a:t>and </a:t>
            </a:r>
            <a:r>
              <a:rPr lang="en-US" sz="2000" dirty="0" err="1">
                <a:latin typeface="Cambria" panose="02040503050406030204" pitchFamily="18" charset="0"/>
                <a:ea typeface="Cambria" panose="02040503050406030204" pitchFamily="18" charset="0"/>
                <a:cs typeface="Arial" panose="020B0604020202020204" pitchFamily="34" charset="0"/>
              </a:rPr>
              <a:t>clean beard/hair</a:t>
            </a:r>
            <a:r>
              <a:rPr lang="en-US" sz="20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vi-VN" sz="2000" dirty="0" err="1">
                <a:latin typeface="Cambria" panose="02040503050406030204" pitchFamily="18" charset="0"/>
                <a:ea typeface="Cambria" panose="02040503050406030204" pitchFamily="18" charset="0"/>
                <a:cs typeface="Arial" panose="020B0604020202020204" pitchFamily="34" charset="0"/>
              </a:rPr>
              <a:t>Walk upright</a:t>
            </a:r>
            <a:r>
              <a:rPr lang="vi-VN" sz="2000" dirty="0">
                <a:latin typeface="Cambria" panose="02040503050406030204" pitchFamily="18" charset="0"/>
                <a:ea typeface="Cambria" panose="02040503050406030204" pitchFamily="18" charset="0"/>
                <a:cs typeface="Arial" panose="020B0604020202020204" pitchFamily="34" charset="0"/>
              </a:rPr>
              <a:t>, do not </a:t>
            </a:r>
            <a:r>
              <a:rPr lang="vi-VN" sz="2000" dirty="0" err="1">
                <a:latin typeface="Cambria" panose="02040503050406030204" pitchFamily="18" charset="0"/>
                <a:ea typeface="Cambria" panose="02040503050406030204" pitchFamily="18" charset="0"/>
                <a:cs typeface="Arial" panose="020B0604020202020204" pitchFamily="34" charset="0"/>
              </a:rPr>
              <a:t>drag your shoes </a:t>
            </a:r>
            <a:r>
              <a:rPr lang="vi-VN" sz="2000" dirty="0">
                <a:latin typeface="Cambria" panose="02040503050406030204" pitchFamily="18" charset="0"/>
                <a:ea typeface="Cambria" panose="02040503050406030204" pitchFamily="18" charset="0"/>
                <a:cs typeface="Arial" panose="020B0604020202020204" pitchFamily="34" charset="0"/>
              </a:rPr>
              <a:t>or </a:t>
            </a:r>
            <a:r>
              <a:rPr lang="vi-VN" sz="2000" dirty="0" err="1">
                <a:latin typeface="Cambria" panose="02040503050406030204" pitchFamily="18" charset="0"/>
                <a:ea typeface="Cambria" panose="02040503050406030204" pitchFamily="18" charset="0"/>
                <a:cs typeface="Arial" panose="020B0604020202020204" pitchFamily="34" charset="0"/>
              </a:rPr>
              <a:t>stomp </a:t>
            </a:r>
            <a:r>
              <a:rPr lang="vi-VN" sz="2000" dirty="0">
                <a:latin typeface="Cambria" panose="02040503050406030204" pitchFamily="18" charset="0"/>
                <a:ea typeface="Cambria" panose="02040503050406030204" pitchFamily="18" charset="0"/>
                <a:cs typeface="Arial" panose="020B0604020202020204" pitchFamily="34" charset="0"/>
              </a:rPr>
              <a:t>your</a:t>
            </a:r>
            <a:r>
              <a:rPr lang="vi-VN" sz="2000" dirty="0" err="1">
                <a:latin typeface="Cambria" panose="02040503050406030204" pitchFamily="18" charset="0"/>
                <a:ea typeface="Cambria" panose="02040503050406030204" pitchFamily="18" charset="0"/>
                <a:cs typeface="Arial" panose="020B0604020202020204" pitchFamily="34" charset="0"/>
              </a:rPr>
              <a:t> heels</a:t>
            </a:r>
            <a:r>
              <a:rPr lang="vi-VN" sz="20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Do not put your hands in your pockets</a:t>
            </a:r>
            <a:r>
              <a:rPr lang="en-US" sz="20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Do not pull on your belt</a:t>
            </a:r>
            <a:r>
              <a:rPr lang="en-US" sz="20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Do not </a:t>
            </a:r>
            <a:r>
              <a:rPr lang="en-US" sz="2000" dirty="0">
                <a:latin typeface="Cambria" panose="02040503050406030204" pitchFamily="18" charset="0"/>
                <a:ea typeface="Cambria" panose="02040503050406030204" pitchFamily="18" charset="0"/>
                <a:cs typeface="Arial" panose="020B0604020202020204" pitchFamily="34" charset="0"/>
              </a:rPr>
              <a:t>shake </a:t>
            </a:r>
            <a:r>
              <a:rPr lang="en-US" sz="2000" dirty="0" err="1">
                <a:latin typeface="Cambria" panose="02040503050406030204" pitchFamily="18" charset="0"/>
                <a:ea typeface="Cambria" panose="02040503050406030204" pitchFamily="18" charset="0"/>
                <a:cs typeface="Arial" panose="020B0604020202020204" pitchFamily="34" charset="0"/>
              </a:rPr>
              <a:t>your legs</a:t>
            </a:r>
            <a:r>
              <a:rPr lang="en-US" sz="2000" dirty="0">
                <a:latin typeface="Cambria" panose="02040503050406030204" pitchFamily="18" charset="0"/>
                <a:ea typeface="Cambria" panose="02040503050406030204" pitchFamily="18" charset="0"/>
                <a:cs typeface="Arial" panose="020B0604020202020204" pitchFamily="34" charset="0"/>
              </a:rPr>
              <a:t>.</a:t>
            </a:r>
          </a:p>
          <a:p>
            <a:pPr>
              <a:lnSpc>
                <a:spcPct val="150000"/>
              </a:lnSpc>
              <a:spcBef>
                <a:spcPts val="600"/>
              </a:spcBef>
              <a:spcAft>
                <a:spcPts val="1200"/>
              </a:spcAft>
              <a:buClr>
                <a:schemeClr val="hlink"/>
              </a:buClr>
              <a:buSzPct val="80000"/>
              <a:buFont typeface="Arial" panose="020B0604020202020204" pitchFamily="34" charset="0"/>
              <a:buChar char="•"/>
            </a:pPr>
            <a:r>
              <a:rPr lang="en-US" sz="2000" dirty="0" err="1">
                <a:latin typeface="Cambria" panose="02040503050406030204" pitchFamily="18" charset="0"/>
                <a:ea typeface="Cambria" panose="02040503050406030204" pitchFamily="18" charset="0"/>
                <a:cs typeface="Arial" panose="020B0604020202020204" pitchFamily="34" charset="0"/>
              </a:rPr>
              <a:t>Do not pluck your beard </a:t>
            </a:r>
            <a:r>
              <a:rPr lang="en-US" sz="2000" dirty="0">
                <a:latin typeface="Cambria" panose="02040503050406030204" pitchFamily="18" charset="0"/>
                <a:ea typeface="Cambria" panose="02040503050406030204" pitchFamily="18" charset="0"/>
                <a:cs typeface="Arial" panose="020B0604020202020204" pitchFamily="34" charset="0"/>
              </a:rPr>
              <a:t>or </a:t>
            </a:r>
            <a:r>
              <a:rPr lang="en-US" sz="2000" dirty="0" err="1">
                <a:latin typeface="Cambria" panose="02040503050406030204" pitchFamily="18" charset="0"/>
                <a:ea typeface="Cambria" panose="02040503050406030204" pitchFamily="18" charset="0"/>
                <a:cs typeface="Arial" panose="020B0604020202020204" pitchFamily="34" charset="0"/>
              </a:rPr>
              <a:t>pick your nose</a:t>
            </a:r>
            <a:r>
              <a:rPr lang="en-US" sz="2000" dirty="0">
                <a:latin typeface="Cambria" panose="02040503050406030204" pitchFamily="18" charset="0"/>
                <a:ea typeface="Cambria" panose="02040503050406030204" pitchFamily="18" charset="0"/>
                <a:cs typeface="Arial" panose="020B0604020202020204" pitchFamily="34" charset="0"/>
              </a:rPr>
              <a:t>.</a:t>
            </a:r>
            <a:endParaRPr lang="vi-VN" sz="2000" dirty="0">
              <a:latin typeface="Cambria" panose="02040503050406030204" pitchFamily="18" charset="0"/>
              <a:ea typeface="Cambria" panose="02040503050406030204" pitchFamily="18" charset="0"/>
              <a:cs typeface="Arial" panose="020B0604020202020204" pitchFamily="34" charset="0"/>
            </a:endParaRPr>
          </a:p>
        </p:txBody>
      </p:sp>
      <p:pic>
        <p:nvPicPr>
          <p:cNvPr id="13" name="Picture 12">
            <a:extLst>
              <a:ext uri="{FF2B5EF4-FFF2-40B4-BE49-F238E27FC236}">
                <a16:creationId xmlns:a16="http://schemas.microsoft.com/office/drawing/2014/main" id="{0F241BA0-B3D8-B366-2C62-00F4E6E5EF18}"/>
              </a:ext>
            </a:extLst>
          </p:cNvPr>
          <p:cNvPicPr>
            <a:picLocks noChangeAspect="1"/>
          </p:cNvPicPr>
          <p:nvPr/>
        </p:nvPicPr>
        <p:blipFill>
          <a:blip r:embed="rId3"/>
          <a:stretch>
            <a:fillRect/>
          </a:stretch>
        </p:blipFill>
        <p:spPr>
          <a:xfrm>
            <a:off x="381744" y="2059362"/>
            <a:ext cx="5292281" cy="3276173"/>
          </a:xfrm>
          <a:prstGeom prst="rect">
            <a:avLst/>
          </a:prstGeom>
        </p:spPr>
      </p:pic>
    </p:spTree>
    <p:extLst>
      <p:ext uri="{BB962C8B-B14F-4D97-AF65-F5344CB8AC3E}">
        <p14:creationId xmlns:p14="http://schemas.microsoft.com/office/powerpoint/2010/main" val="9257669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389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389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389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9389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93891">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93891">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93891">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29389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1"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378" name="Title 1"/>
          <p:cNvSpPr>
            <a:spLocks noGrp="1"/>
          </p:cNvSpPr>
          <p:nvPr>
            <p:ph type="title"/>
          </p:nvPr>
        </p:nvSpPr>
        <p:spPr>
          <a:xfrm>
            <a:off x="367722" y="1043952"/>
            <a:ext cx="6846388" cy="716227"/>
          </a:xfrm>
        </p:spPr>
        <p:txBody>
          <a:bodyPr>
            <a:noAutofit/>
          </a:bodyPr>
          <a:lstStyle/>
          <a:p>
            <a:r>
              <a:rPr lang="en-US" altLang="en-US" dirty="0">
                <a:cs typeface="Arial" panose="020B0604020202020204" pitchFamily="34" charset="0"/>
              </a:rPr>
              <a:t>SOME NOTES ON PRESENTATION</a:t>
            </a:r>
          </a:p>
        </p:txBody>
      </p:sp>
      <p:sp>
        <p:nvSpPr>
          <p:cNvPr id="101379" name="Content Placeholder 2"/>
          <p:cNvSpPr>
            <a:spLocks noGrp="1"/>
          </p:cNvSpPr>
          <p:nvPr>
            <p:ph idx="1"/>
          </p:nvPr>
        </p:nvSpPr>
        <p:spPr>
          <a:xfrm>
            <a:off x="1448406" y="2178585"/>
            <a:ext cx="9847255" cy="4242691"/>
          </a:xfrm>
        </p:spPr>
        <p:txBody>
          <a:bodyPr>
            <a:noAutofit/>
          </a:bodyPr>
          <a:lstStyle/>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Speak </a:t>
            </a:r>
            <a:r>
              <a:rPr lang="en-US" altLang="en-US" sz="2000" dirty="0">
                <a:latin typeface="Cambria" panose="02040503050406030204" pitchFamily="18" charset="0"/>
                <a:cs typeface="Arial" panose="020B0604020202020204" pitchFamily="34" charset="0"/>
              </a:rPr>
              <a:t>loudly, </a:t>
            </a:r>
            <a:r>
              <a:rPr lang="en-US" altLang="en-US" sz="2000" dirty="0" err="1">
                <a:latin typeface="Cambria" panose="02040503050406030204" pitchFamily="18" charset="0"/>
                <a:cs typeface="Arial" panose="020B0604020202020204" pitchFamily="34" charset="0"/>
              </a:rPr>
              <a:t>clearly</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at a moderate pace</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with emphasis</a:t>
            </a:r>
            <a:endParaRPr lang="en-US" altLang="en-US" sz="2000" dirty="0">
              <a:latin typeface="Cambria" panose="02040503050406030204" pitchFamily="18" charset="0"/>
              <a:cs typeface="Arial" panose="020B0604020202020204" pitchFamily="34" charset="0"/>
            </a:endParaRP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Avoid using local dialects </a:t>
            </a:r>
            <a:r>
              <a:rPr lang="en-US" altLang="en-US" sz="2000" dirty="0">
                <a:latin typeface="Cambria" panose="02040503050406030204" pitchFamily="18" charset="0"/>
                <a:cs typeface="Arial" panose="020B0604020202020204" pitchFamily="34" charset="0"/>
              </a:rPr>
              <a:t>and </a:t>
            </a:r>
            <a:r>
              <a:rPr lang="en-US" altLang="en-US" sz="2000" dirty="0" err="1">
                <a:latin typeface="Cambria" panose="02040503050406030204" pitchFamily="18" charset="0"/>
                <a:cs typeface="Arial" panose="020B0604020202020204" pitchFamily="34" charset="0"/>
              </a:rPr>
              <a:t>technical terms that are difficult to understand</a:t>
            </a:r>
            <a:endParaRPr lang="en-US" altLang="en-US" sz="2000" dirty="0">
              <a:latin typeface="Cambria" panose="02040503050406030204" pitchFamily="18" charset="0"/>
              <a:cs typeface="Arial" panose="020B0604020202020204" pitchFamily="34" charset="0"/>
            </a:endParaRP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Use body language </a:t>
            </a:r>
            <a:r>
              <a:rPr lang="en-US" altLang="en-US" sz="2000" dirty="0">
                <a:latin typeface="Cambria" panose="02040503050406030204" pitchFamily="18" charset="0"/>
                <a:cs typeface="Arial" panose="020B0604020202020204" pitchFamily="34" charset="0"/>
              </a:rPr>
              <a:t>(</a:t>
            </a:r>
            <a:r>
              <a:rPr lang="en-US" altLang="en-US" sz="2000" dirty="0" err="1">
                <a:latin typeface="Cambria" panose="02040503050406030204" pitchFamily="18" charset="0"/>
                <a:cs typeface="Arial" panose="020B0604020202020204" pitchFamily="34" charset="0"/>
              </a:rPr>
              <a:t>gestures</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expressions</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to increase appeal and persuasiveness</a:t>
            </a:r>
            <a:endParaRPr lang="en-US" altLang="en-US" sz="2000" dirty="0">
              <a:latin typeface="Cambria" panose="02040503050406030204" pitchFamily="18" charset="0"/>
              <a:cs typeface="Arial" panose="020B0604020202020204" pitchFamily="34" charset="0"/>
            </a:endParaRP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Look at the trainees</a:t>
            </a:r>
            <a:r>
              <a:rPr lang="en-US" altLang="en-US" sz="2000" dirty="0">
                <a:latin typeface="Cambria" panose="02040503050406030204" pitchFamily="18" charset="0"/>
                <a:cs typeface="Arial" panose="020B0604020202020204" pitchFamily="34" charset="0"/>
              </a:rPr>
              <a:t>, </a:t>
            </a:r>
            <a:r>
              <a:rPr lang="en-US" altLang="en-US" sz="2000" dirty="0" err="1">
                <a:latin typeface="Cambria" panose="02040503050406030204" pitchFamily="18" charset="0"/>
                <a:cs typeface="Arial" panose="020B0604020202020204" pitchFamily="34" charset="0"/>
              </a:rPr>
              <a:t>taking in the whole </a:t>
            </a:r>
            <a:r>
              <a:rPr lang="en-US" altLang="en-US" sz="2000" dirty="0">
                <a:latin typeface="Cambria" panose="02040503050406030204" pitchFamily="18" charset="0"/>
                <a:cs typeface="Arial" panose="020B0604020202020204" pitchFamily="34" charset="0"/>
              </a:rPr>
              <a:t>group. </a:t>
            </a: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Choose an appropriate standing position and </a:t>
            </a:r>
            <a:r>
              <a:rPr lang="en-US" altLang="en-US" sz="2000" dirty="0">
                <a:latin typeface="Cambria" panose="02040503050406030204" pitchFamily="18" charset="0"/>
                <a:cs typeface="Arial" panose="020B0604020202020204" pitchFamily="34" charset="0"/>
              </a:rPr>
              <a:t>move</a:t>
            </a:r>
            <a:r>
              <a:rPr lang="en-US" altLang="en-US" sz="2000" dirty="0" err="1">
                <a:latin typeface="Cambria" panose="02040503050406030204" pitchFamily="18" charset="0"/>
                <a:cs typeface="Arial" panose="020B0604020202020204" pitchFamily="34" charset="0"/>
              </a:rPr>
              <a:t> </a:t>
            </a:r>
            <a:r>
              <a:rPr lang="en-US" altLang="en-US" sz="2000" dirty="0">
                <a:latin typeface="Cambria" panose="02040503050406030204" pitchFamily="18" charset="0"/>
                <a:cs typeface="Arial" panose="020B0604020202020204" pitchFamily="34" charset="0"/>
              </a:rPr>
              <a:t>around </a:t>
            </a: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Only speak when you see </a:t>
            </a:r>
            <a:r>
              <a:rPr lang="en-US" altLang="en-US" sz="2000" dirty="0">
                <a:latin typeface="Cambria" panose="02040503050406030204" pitchFamily="18" charset="0"/>
                <a:cs typeface="Arial" panose="020B0604020202020204" pitchFamily="34" charset="0"/>
              </a:rPr>
              <a:t>the students </a:t>
            </a:r>
          </a:p>
          <a:p>
            <a:pPr marL="342866" indent="-342866">
              <a:lnSpc>
                <a:spcPct val="100000"/>
              </a:lnSpc>
              <a:spcBef>
                <a:spcPts val="600"/>
              </a:spcBef>
              <a:spcAft>
                <a:spcPts val="1200"/>
              </a:spcAft>
              <a:buFont typeface="Arial" panose="020B0604020202020204" pitchFamily="34" charset="0"/>
              <a:buChar char="•"/>
            </a:pPr>
            <a:r>
              <a:rPr lang="en-US" altLang="en-US" sz="2000" dirty="0" err="1">
                <a:latin typeface="Cambria" panose="02040503050406030204" pitchFamily="18" charset="0"/>
                <a:cs typeface="Arial" panose="020B0604020202020204" pitchFamily="34" charset="0"/>
              </a:rPr>
              <a:t>Use equipment and visual aids to support the presentation</a:t>
            </a:r>
            <a:endParaRPr lang="en-US" altLang="en-US" sz="2000" dirty="0">
              <a:solidFill>
                <a:srgbClr val="0000CC"/>
              </a:solidFill>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081315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Shape 108">
          <a:extLst>
            <a:ext uri="{FF2B5EF4-FFF2-40B4-BE49-F238E27FC236}">
              <a16:creationId xmlns:a16="http://schemas.microsoft.com/office/drawing/2014/main" id="{FBBED815-B2B6-7ED0-9CAD-F87158CA69A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22B2A834-0CE6-0689-75D4-3E4164F4BD8A}"/>
              </a:ext>
            </a:extLst>
          </p:cNvPr>
          <p:cNvSpPr>
            <a:spLocks noGrp="1"/>
          </p:cNvSpPr>
          <p:nvPr>
            <p:ph type="body" idx="1"/>
          </p:nvPr>
        </p:nvSpPr>
        <p:spPr/>
        <p:txBody>
          <a:bodyPr>
            <a:normAutofit/>
          </a:bodyPr>
          <a:lstStyle/>
          <a:p>
            <a:pPr algn="ctr">
              <a:lnSpc>
                <a:spcPct val="150000"/>
              </a:lnSpc>
            </a:pPr>
            <a:r>
              <a:rPr lang="vi-VN" sz="4400" b="1" dirty="0">
                <a:latin typeface="Cambria" panose="02040503050406030204" pitchFamily="18" charset="0"/>
                <a:ea typeface="Cambria" panose="02040503050406030204" pitchFamily="18" charset="0"/>
              </a:rPr>
              <a:t>Structure of a Professional Presentation</a:t>
            </a:r>
            <a:endParaRPr lang="en-US" sz="4400" b="1" dirty="0"/>
          </a:p>
        </p:txBody>
      </p:sp>
    </p:spTree>
    <p:extLst>
      <p:ext uri="{BB962C8B-B14F-4D97-AF65-F5344CB8AC3E}">
        <p14:creationId xmlns:p14="http://schemas.microsoft.com/office/powerpoint/2010/main" val="3264572752"/>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666</TotalTime>
  <Words>3673</Words>
  <Application>Microsoft Office PowerPoint</Application>
  <PresentationFormat>Widescreen</PresentationFormat>
  <Paragraphs>347</Paragraphs>
  <Slides>41</Slides>
  <Notes>26</Notes>
  <HiddenSlides>2</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41</vt:i4>
      </vt:variant>
    </vt:vector>
  </HeadingPairs>
  <TitlesOfParts>
    <vt:vector size="51" baseType="lpstr">
      <vt:lpstr>Arial</vt:lpstr>
      <vt:lpstr>Calibri</vt:lpstr>
      <vt:lpstr>Cambria</vt:lpstr>
      <vt:lpstr>Lucida Grande</vt:lpstr>
      <vt:lpstr>Noto Sans Symbols</vt:lpstr>
      <vt:lpstr>Tahoma</vt:lpstr>
      <vt:lpstr>Times New Roman</vt:lpstr>
      <vt:lpstr>Wingdings</vt:lpstr>
      <vt:lpstr>ヒラギノ角ゴ Pro W3</vt:lpstr>
      <vt:lpstr>Office Theme</vt:lpstr>
      <vt:lpstr>PowerPoint Presentation</vt:lpstr>
      <vt:lpstr>PRESENTATION CONTENT</vt:lpstr>
      <vt:lpstr>SKILLS IN EFFECTIVE PRESENTATION AND COMMUNICATION</vt:lpstr>
      <vt:lpstr>PowerPoint Presentation</vt:lpstr>
      <vt:lpstr>PowerPoint Presentation</vt:lpstr>
      <vt:lpstr>PowerPoint Presentation</vt:lpstr>
      <vt:lpstr>PowerPoint Presentation</vt:lpstr>
      <vt:lpstr>SOME NOTES ON PRESENTATION</vt:lpstr>
      <vt:lpstr>PowerPoint Presentation</vt:lpstr>
      <vt:lpstr>PowerPoint Presentation</vt:lpstr>
      <vt:lpstr>PowerPoint Presentation</vt:lpstr>
      <vt:lpstr>WAYS TO MAKE AN IMPACTFUL FIRST IMPRESSION</vt:lpstr>
      <vt:lpstr>THINGS TO AVOID WHEN STARTING</vt:lpstr>
      <vt:lpstr>PRESENTING CONTENT</vt:lpstr>
      <vt:lpstr>SUMMARY</vt:lpstr>
      <vt:lpstr>WAYS TO END A LECTURE IN AN IMPACTFUL WAY</vt:lpstr>
      <vt:lpstr>PowerPoint Presentation</vt:lpstr>
      <vt:lpstr>CREATE A COMFORTABLE LEARNING ENVIRONMENT</vt:lpstr>
      <vt:lpstr>CREATE A COMFORTABLE LEARNING ENVIRONMENT</vt:lpstr>
      <vt:lpstr>Encourage students to participate and share</vt:lpstr>
      <vt:lpstr>ASK A QUESTION</vt:lpstr>
      <vt:lpstr>4Ps QUESTIONING PROCESS</vt:lpstr>
      <vt:lpstr>QUESTION RESPONSE PROCESS</vt:lpstr>
      <vt:lpstr>WHEN ASKING OR ANSWERING QUESTIONS, YOU SHOULD NOT…</vt:lpstr>
      <vt:lpstr>GROUP EXERCISE</vt:lpstr>
      <vt:lpstr>PowerPoint Presentation</vt:lpstr>
      <vt:lpstr>PRACTICE: PRESENTING A GREEN FUNDING PROJECT AND M&amp;V RESULTS</vt:lpstr>
      <vt:lpstr>PowerPoint Presentation</vt:lpstr>
      <vt:lpstr>PRACTICE: INDIVIDUAL TEACHING AND RECEIVING FEEDBACK</vt:lpstr>
      <vt:lpstr>PowerPoint Presentation</vt:lpstr>
      <vt:lpstr>THE ROLE OF INSTRUCTORS</vt:lpstr>
      <vt:lpstr>SHOWCASE THE IMAGE OF A LECTURER</vt:lpstr>
      <vt:lpstr>THE CAPABILITIES OF A TEACHER</vt:lpstr>
      <vt:lpstr>INSTRUCTOR COMPETENCY – ATTITUDE/PERSONALITY</vt:lpstr>
      <vt:lpstr>INSTRUCTOR CAPABILITIES – SKILLS</vt:lpstr>
      <vt:lpstr>PowerPoint Presentation</vt:lpstr>
      <vt:lpstr>PURPOSE OF COURSE EVALUATION</vt:lpstr>
      <vt:lpstr>WHEN TO EVALUATE?</vt:lpstr>
      <vt:lpstr>CONTENT EVALUATION</vt:lpstr>
      <vt:lpstr>AI PARTICIPATION IN EVALUATION</vt:lpstr>
      <vt:lpstr>ASSESSMENT FORMS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Đào tạo nâng cao năng lực cho các Tổ chức Tài chính Tham gia (PFIs) và Đơn vị Thực hiện Chương trình (PIE)</dc:title>
  <dc:creator>Nguyễn Hồng Ngọc</dc:creator>
  <cp:keywords>, docId:2FE70C93F97E70980951EDBE18DB1033</cp:keywords>
  <cp:lastModifiedBy>Lan Cao</cp:lastModifiedBy>
  <cp:revision>27</cp:revision>
  <dcterms:created xsi:type="dcterms:W3CDTF">2025-06-04T22:55:20Z</dcterms:created>
  <dcterms:modified xsi:type="dcterms:W3CDTF">2025-12-26T07:12:43Z</dcterms:modified>
</cp:coreProperties>
</file>